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🚀 Mission 1: Robot Explorer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Observe • Identify • Investigate • Explain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6: Investigate the Sensors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Does the robot use a sensor?</a:t>
            </a:r>
          </a:p>
          <a:p>
            <a:pPr>
              <a:spcAft>
                <a:spcPts val="700"/>
              </a:spcAft>
              <a:defRPr sz="2200"/>
            </a:pPr>
            <a:r>
              <a:t>What does the sensor detect?</a:t>
            </a:r>
          </a:p>
          <a:p>
            <a:pPr>
              <a:spcAft>
                <a:spcPts val="700"/>
              </a:spcAft>
              <a:defRPr sz="2200"/>
            </a:pPr>
            <a:r>
              <a:t>Light? Distance? Touch? Sound? Motion?</a:t>
            </a:r>
          </a:p>
          <a:p>
            <a:pPr>
              <a:spcAft>
                <a:spcPts val="700"/>
              </a:spcAft>
              <a:defRPr sz="2200"/>
            </a:pPr>
            <a:r>
              <a:t>What happens after the sensor detects something?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Record:</a:t>
            </a:r>
          </a:p>
          <a:p>
            <a:pPr>
              <a:spcAft>
                <a:spcPts val="700"/>
              </a:spcAft>
              <a:defRPr sz="2200"/>
            </a:pPr>
            <a:r>
              <a:t>Sensor → Information detected → Robot's response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7: Investigate Movement 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How does the robot move or perform its action?</a:t>
            </a:r>
          </a:p>
          <a:p>
            <a:pPr>
              <a:spcAft>
                <a:spcPts val="700"/>
              </a:spcAft>
              <a:defRPr sz="2200"/>
            </a:pPr>
            <a:r>
              <a:t>Does it use:</a:t>
            </a:r>
          </a:p>
          <a:p>
            <a:pPr>
              <a:spcAft>
                <a:spcPts val="700"/>
              </a:spcAft>
              <a:defRPr sz="2200"/>
            </a:pPr>
            <a:r>
              <a:t>• Wheels and axles?</a:t>
            </a:r>
          </a:p>
          <a:p>
            <a:pPr>
              <a:spcAft>
                <a:spcPts val="700"/>
              </a:spcAft>
              <a:defRPr sz="2200"/>
            </a:pPr>
            <a:r>
              <a:t>• Motors?</a:t>
            </a:r>
          </a:p>
          <a:p>
            <a:pPr>
              <a:spcAft>
                <a:spcPts val="700"/>
              </a:spcAft>
              <a:defRPr sz="2200"/>
            </a:pPr>
            <a:r>
              <a:t>• Gears?</a:t>
            </a:r>
          </a:p>
          <a:p>
            <a:pPr>
              <a:spcAft>
                <a:spcPts val="700"/>
              </a:spcAft>
              <a:defRPr sz="2200"/>
            </a:pPr>
            <a:r>
              <a:t>• Levers?</a:t>
            </a:r>
          </a:p>
          <a:p>
            <a:pPr>
              <a:spcAft>
                <a:spcPts val="700"/>
              </a:spcAft>
              <a:defRPr sz="2200"/>
            </a:pPr>
            <a:r>
              <a:t>• Linkages?</a:t>
            </a:r>
          </a:p>
          <a:p>
            <a:pPr>
              <a:spcAft>
                <a:spcPts val="700"/>
              </a:spcAft>
              <a:defRPr sz="2200"/>
            </a:pPr>
            <a:r>
              <a:t>• Other mechanisms?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Robot Explorer Investigation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Robot/Machine: 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Main Job: ______________________________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Input: _________________________________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Controller/Processing: 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Output/Action: 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Sensor(s): _____________________________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Movement Mechanism: 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Power Source: __________________________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Challenge 1: Robot or Machine? 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Classify each item:</a:t>
            </a:r>
          </a:p>
          <a:p>
            <a:pPr>
              <a:spcAft>
                <a:spcPts val="700"/>
              </a:spcAft>
              <a:defRPr sz="2200"/>
            </a:pPr>
            <a:r>
              <a:t>• Ceiling fan</a:t>
            </a:r>
          </a:p>
          <a:p>
            <a:pPr>
              <a:spcAft>
                <a:spcPts val="700"/>
              </a:spcAft>
              <a:defRPr sz="2200"/>
            </a:pPr>
            <a:r>
              <a:t>• Robot vacuum cleaner</a:t>
            </a:r>
          </a:p>
          <a:p>
            <a:pPr>
              <a:spcAft>
                <a:spcPts val="700"/>
              </a:spcAft>
              <a:defRPr sz="2200"/>
            </a:pPr>
            <a:r>
              <a:t>• Calculator</a:t>
            </a:r>
          </a:p>
          <a:p>
            <a:pPr>
              <a:spcAft>
                <a:spcPts val="700"/>
              </a:spcAft>
              <a:defRPr sz="2200"/>
            </a:pPr>
            <a:r>
              <a:t>• Automatic door</a:t>
            </a:r>
          </a:p>
          <a:p>
            <a:pPr>
              <a:spcAft>
                <a:spcPts val="700"/>
              </a:spcAft>
              <a:defRPr sz="2200"/>
            </a:pPr>
            <a:r>
              <a:t>• Remote-controlled toy car</a:t>
            </a:r>
          </a:p>
          <a:p>
            <a:pPr>
              <a:spcAft>
                <a:spcPts val="700"/>
              </a:spcAft>
              <a:defRPr sz="2200"/>
            </a:pPr>
            <a:r>
              <a:t>• Obstacle-avoiding robot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Discuss your reasons. Different classifications may depend on how the system works.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Challenge 2: The Mystery Robot 🕵️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teacher describes an unknown robot:</a:t>
            </a:r>
          </a:p>
          <a:p>
            <a:pPr>
              <a:spcAft>
                <a:spcPts val="700"/>
              </a:spcAft>
              <a:defRPr sz="2200"/>
            </a:pPr>
            <a:r>
              <a:t>It moves through a room.</a:t>
            </a:r>
          </a:p>
          <a:p>
            <a:pPr>
              <a:spcAft>
                <a:spcPts val="700"/>
              </a:spcAft>
              <a:defRPr sz="2200"/>
            </a:pPr>
            <a:r>
              <a:t>It detects objects in front of it.</a:t>
            </a:r>
          </a:p>
          <a:p>
            <a:pPr>
              <a:spcAft>
                <a:spcPts val="700"/>
              </a:spcAft>
              <a:defRPr sz="2200"/>
            </a:pPr>
            <a:r>
              <a:t>It changes direction to avoid collisions.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Your task:</a:t>
            </a:r>
          </a:p>
          <a:p>
            <a:pPr>
              <a:spcAft>
                <a:spcPts val="700"/>
              </a:spcAft>
              <a:defRPr sz="2200"/>
            </a:pPr>
            <a:r>
              <a:t>1. Identify a possible sensor.</a:t>
            </a:r>
          </a:p>
          <a:p>
            <a:pPr>
              <a:spcAft>
                <a:spcPts val="700"/>
              </a:spcAft>
              <a:defRPr sz="2200"/>
            </a:pPr>
            <a:r>
              <a:t>2. Identify the output devices.</a:t>
            </a:r>
          </a:p>
          <a:p>
            <a:pPr>
              <a:spcAft>
                <a:spcPts val="700"/>
              </a:spcAft>
              <a:defRPr sz="2200"/>
            </a:pPr>
            <a:r>
              <a:t>3. Draw the INPUT → PROCESS → OUTPUT flow.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Challenge 3: Improve the Robot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Imagine your robot has one problem.</a:t>
            </a:r>
          </a:p>
          <a:p>
            <a:pPr>
              <a:spcAft>
                <a:spcPts val="700"/>
              </a:spcAft>
              <a:defRPr sz="2200"/>
            </a:pPr>
            <a:r>
              <a:t>What improvement would you make?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Could you add:</a:t>
            </a:r>
          </a:p>
          <a:p>
            <a:pPr>
              <a:spcAft>
                <a:spcPts val="700"/>
              </a:spcAft>
              <a:defRPr sz="2200"/>
            </a:pPr>
            <a:r>
              <a:t>• A new sensor?</a:t>
            </a:r>
          </a:p>
          <a:p>
            <a:pPr>
              <a:spcAft>
                <a:spcPts val="700"/>
              </a:spcAft>
              <a:defRPr sz="2200"/>
            </a:pPr>
            <a:r>
              <a:t>• A stronger mechanism?</a:t>
            </a:r>
          </a:p>
          <a:p>
            <a:pPr>
              <a:spcAft>
                <a:spcPts val="700"/>
              </a:spcAft>
              <a:defRPr sz="2200"/>
            </a:pPr>
            <a:r>
              <a:t>• A better program?</a:t>
            </a:r>
          </a:p>
          <a:p>
            <a:pPr>
              <a:spcAft>
                <a:spcPts val="700"/>
              </a:spcAft>
              <a:defRPr sz="2200"/>
            </a:pPr>
            <a:r>
              <a:t>• A warning LED or buzzer?</a:t>
            </a:r>
          </a:p>
          <a:p>
            <a:pPr>
              <a:spcAft>
                <a:spcPts val="700"/>
              </a:spcAft>
              <a:defRPr sz="2200"/>
            </a:pPr>
            <a:r>
              <a:t>• A more efficient power source?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Explorer's Reflection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Complete these sentences: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most interesting robot I explored was __________.</a:t>
            </a:r>
          </a:p>
          <a:p>
            <a:pPr>
              <a:spcAft>
                <a:spcPts val="700"/>
              </a:spcAft>
              <a:defRPr sz="2200"/>
            </a:pPr>
            <a:r>
              <a:t>Its most important job is __________.</a:t>
            </a:r>
          </a:p>
          <a:p>
            <a:pPr>
              <a:spcAft>
                <a:spcPts val="700"/>
              </a:spcAft>
              <a:defRPr sz="2200"/>
            </a:pPr>
            <a:r>
              <a:t>The input it receives is __________.</a:t>
            </a:r>
          </a:p>
          <a:p>
            <a:pPr>
              <a:spcAft>
                <a:spcPts val="700"/>
              </a:spcAft>
              <a:defRPr sz="2200"/>
            </a:pPr>
            <a:r>
              <a:t>The robot responds by __________.</a:t>
            </a:r>
          </a:p>
          <a:p>
            <a:pPr>
              <a:spcAft>
                <a:spcPts val="700"/>
              </a:spcAft>
              <a:defRPr sz="2200"/>
            </a:pPr>
            <a:r>
              <a:t>One improvement I would make is __________.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Mission Rules 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Work cooperatively with your team.</a:t>
            </a:r>
          </a:p>
          <a:p>
            <a:pPr>
              <a:spcAft>
                <a:spcPts val="700"/>
              </a:spcAft>
              <a:defRPr sz="2200"/>
            </a:pPr>
            <a:r>
              <a:t>Give every team member a role.</a:t>
            </a:r>
          </a:p>
          <a:p>
            <a:pPr>
              <a:spcAft>
                <a:spcPts val="700"/>
              </a:spcAft>
              <a:defRPr sz="2200"/>
            </a:pPr>
            <a:r>
              <a:t>Observe carefully before touching equipment.</a:t>
            </a:r>
          </a:p>
          <a:p>
            <a:pPr>
              <a:spcAft>
                <a:spcPts val="700"/>
              </a:spcAft>
              <a:defRPr sz="2200"/>
            </a:pPr>
            <a:r>
              <a:t>Do not disconnect wires without permission.</a:t>
            </a:r>
          </a:p>
          <a:p>
            <a:pPr>
              <a:spcAft>
                <a:spcPts val="700"/>
              </a:spcAft>
              <a:defRPr sz="2200"/>
            </a:pPr>
            <a:r>
              <a:t>Switch OFF power before changing connections.</a:t>
            </a:r>
          </a:p>
          <a:p>
            <a:pPr>
              <a:spcAft>
                <a:spcPts val="700"/>
              </a:spcAft>
              <a:defRPr sz="2200"/>
            </a:pPr>
            <a:r>
              <a:t>Respect other teams' ideas and discoveries.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Share your findings with the class.</a:t>
            </a:r>
          </a:p>
          <a:p>
            <a:pPr>
              <a:spcAft>
                <a:spcPts val="700"/>
              </a:spcAft>
              <a:defRPr sz="2200"/>
            </a:pPr>
            <a:r>
              <a:t>Show your labelled sketch.</a:t>
            </a:r>
          </a:p>
          <a:p>
            <a:pPr>
              <a:spcAft>
                <a:spcPts val="700"/>
              </a:spcAft>
              <a:defRPr sz="2200"/>
            </a:pPr>
            <a:r>
              <a:t>Explain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Describe one interesting sensor or mechanism.</a:t>
            </a:r>
          </a:p>
          <a:p>
            <a:pPr>
              <a:spcAft>
                <a:spcPts val="700"/>
              </a:spcAft>
              <a:defRPr sz="2200"/>
            </a:pPr>
            <a:r>
              <a:t>Present one improvement to your robot.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Engineers learn by observing, testing and improving!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identify a robot or automated system.</a:t>
            </a:r>
          </a:p>
          <a:p>
            <a:pPr>
              <a:spcAft>
                <a:spcPts val="700"/>
              </a:spcAft>
              <a:defRPr sz="2200"/>
            </a:pPr>
            <a:r>
              <a:t>I can describe what problem it solves.</a:t>
            </a:r>
          </a:p>
          <a:p>
            <a:pPr>
              <a:spcAft>
                <a:spcPts val="700"/>
              </a:spcAft>
              <a:defRPr sz="2200"/>
            </a:pPr>
            <a:r>
              <a:t>I can identify its input and output.</a:t>
            </a:r>
          </a:p>
          <a:p>
            <a:pPr>
              <a:spcAft>
                <a:spcPts val="700"/>
              </a:spcAft>
              <a:defRPr sz="2200"/>
            </a:pPr>
            <a:r>
              <a:t>I can recognise important robot components.</a:t>
            </a:r>
          </a:p>
          <a:p>
            <a:pPr>
              <a:spcAft>
                <a:spcPts val="700"/>
              </a:spcAft>
              <a:defRPr sz="2200"/>
            </a:pPr>
            <a:r>
              <a:t>I can explain how a sensor helps a robot.</a:t>
            </a:r>
          </a:p>
          <a:p>
            <a:pPr>
              <a:spcAft>
                <a:spcPts val="700"/>
              </a:spcAft>
              <a:defRPr sz="2200"/>
            </a:pPr>
            <a:r>
              <a:t>I can suggest an improvement.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READY FOR EXPLORATION! 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🛰️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Welcome, Robot Explorer!</a:t>
            </a:r>
          </a:p>
          <a:p>
            <a:pPr>
              <a:spcAft>
                <a:spcPts val="700"/>
              </a:spcAft>
              <a:defRPr sz="2200"/>
            </a:pPr>
            <a:r>
              <a:t>Your mission is to investigate robots and automated machines around you.</a:t>
            </a:r>
          </a:p>
          <a:p>
            <a:pPr>
              <a:spcAft>
                <a:spcPts val="700"/>
              </a:spcAft>
              <a:defRPr sz="2200"/>
            </a:pPr>
            <a:r>
              <a:t>You will observe how they work, identify their important parts and explain their purpose.</a:t>
            </a:r>
          </a:p>
          <a:p>
            <a:pPr>
              <a:spcAft>
                <a:spcPts val="700"/>
              </a:spcAft>
              <a:defRPr sz="2200"/>
            </a:pPr>
            <a:r>
              <a:t>Remember: A good robotics explorer asks questions before finding answers!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Complete! 🎉🤖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 have explored the world like a robotics engineer.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Observe. Question. Build. Test. Improve.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🚀 Next Mission: Design and Build!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Identify examples of robots and automated machines.</a:t>
            </a:r>
          </a:p>
          <a:p>
            <a:pPr>
              <a:spcAft>
                <a:spcPts val="700"/>
              </a:spcAft>
              <a:defRPr sz="2200"/>
            </a:pPr>
            <a:r>
              <a:t>Observe their inputs, processing and outputs.</a:t>
            </a:r>
          </a:p>
          <a:p>
            <a:pPr>
              <a:spcAft>
                <a:spcPts val="700"/>
              </a:spcAft>
              <a:defRPr sz="2200"/>
            </a:pPr>
            <a:r>
              <a:t>Identify sensors, controllers and actuators where possible.</a:t>
            </a:r>
          </a:p>
          <a:p>
            <a:pPr>
              <a:spcAft>
                <a:spcPts val="700"/>
              </a:spcAft>
              <a:defRPr sz="2200"/>
            </a:pPr>
            <a:r>
              <a:t>Explain the problem each robot or machine solves.</a:t>
            </a:r>
          </a:p>
          <a:p>
            <a:pPr>
              <a:spcAft>
                <a:spcPts val="700"/>
              </a:spcAft>
              <a:defRPr sz="2200"/>
            </a:pPr>
            <a:r>
              <a:t>Compare different robotic systems.</a:t>
            </a:r>
          </a:p>
          <a:p>
            <a:pPr>
              <a:spcAft>
                <a:spcPts val="700"/>
              </a:spcAft>
              <a:defRPr sz="2200"/>
            </a:pPr>
            <a:r>
              <a:t>Record your observations like a real engineer.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Your Explorer's Toolkit 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👀 Careful observation</a:t>
            </a:r>
          </a:p>
          <a:p>
            <a:pPr>
              <a:spcAft>
                <a:spcPts val="700"/>
              </a:spcAft>
              <a:defRPr sz="2200"/>
            </a:pPr>
            <a:r>
              <a:t>🧠 Curious questions</a:t>
            </a:r>
          </a:p>
          <a:p>
            <a:pPr>
              <a:spcAft>
                <a:spcPts val="700"/>
              </a:spcAft>
              <a:defRPr sz="2200"/>
            </a:pPr>
            <a:r>
              <a:t>📝 Lab book or worksheet</a:t>
            </a:r>
          </a:p>
          <a:p>
            <a:pPr>
              <a:spcAft>
                <a:spcPts val="700"/>
              </a:spcAft>
              <a:defRPr sz="2200"/>
            </a:pPr>
            <a:r>
              <a:t>✏️ Pencil for sketches and notes</a:t>
            </a:r>
          </a:p>
          <a:p>
            <a:pPr>
              <a:spcAft>
                <a:spcPts val="700"/>
              </a:spcAft>
              <a:defRPr sz="2200"/>
            </a:pPr>
            <a:r>
              <a:t>📏 Measuring tools, if required</a:t>
            </a:r>
          </a:p>
          <a:p>
            <a:pPr>
              <a:spcAft>
                <a:spcPts val="700"/>
              </a:spcAft>
              <a:defRPr sz="2200"/>
            </a:pPr>
            <a:r>
              <a:t>📷 Teacher-approved camera or device, if permitted</a:t>
            </a:r>
          </a:p>
          <a:p>
            <a:pPr>
              <a:spcAft>
                <a:spcPts val="700"/>
              </a:spcAft>
              <a:defRPr sz="2200"/>
            </a:pPr>
            <a:r>
              <a:t>⚠️ Always follow laboratory safety rules.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Find Your Robot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Look around your classroom, school, home or robotics lab.</a:t>
            </a:r>
          </a:p>
          <a:p>
            <a:pPr>
              <a:spcAft>
                <a:spcPts val="700"/>
              </a:spcAft>
              <a:defRPr sz="2200"/>
            </a:pPr>
            <a:r>
              <a:t>Choose one robot or automated machine to investigate.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Possible examples:</a:t>
            </a:r>
          </a:p>
          <a:p>
            <a:pPr>
              <a:spcAft>
                <a:spcPts val="700"/>
              </a:spcAft>
              <a:defRPr sz="2200"/>
            </a:pPr>
            <a:r>
              <a:t>• Robot car</a:t>
            </a:r>
          </a:p>
          <a:p>
            <a:pPr>
              <a:spcAft>
                <a:spcPts val="700"/>
              </a:spcAft>
              <a:defRPr sz="2200"/>
            </a:pPr>
            <a:r>
              <a:t>• Automatic hand-sanitiser dispenser</a:t>
            </a:r>
          </a:p>
          <a:p>
            <a:pPr>
              <a:spcAft>
                <a:spcPts val="700"/>
              </a:spcAft>
              <a:defRPr sz="2200"/>
            </a:pPr>
            <a:r>
              <a:t>• Automatic door</a:t>
            </a:r>
          </a:p>
          <a:p>
            <a:pPr>
              <a:spcAft>
                <a:spcPts val="700"/>
              </a:spcAft>
              <a:defRPr sz="2200"/>
            </a:pPr>
            <a:r>
              <a:t>• Robot vacuum cleaner</a:t>
            </a:r>
          </a:p>
          <a:p>
            <a:pPr>
              <a:spcAft>
                <a:spcPts val="700"/>
              </a:spcAft>
              <a:defRPr sz="2200"/>
            </a:pPr>
            <a:r>
              <a:t>• Smart street light model</a:t>
            </a:r>
          </a:p>
          <a:p>
            <a:pPr>
              <a:spcAft>
                <a:spcPts val="700"/>
              </a:spcAft>
              <a:defRPr sz="2200"/>
            </a:pPr>
            <a:r>
              <a:t>• Line-following robot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Is It Really a Robot?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Ask these questions:</a:t>
            </a:r>
          </a:p>
          <a:p>
            <a:pPr>
              <a:spcAft>
                <a:spcPts val="700"/>
              </a:spcAft>
              <a:defRPr sz="2200"/>
            </a:pPr>
            <a:r>
              <a:t>Does it perform a task?</a:t>
            </a:r>
          </a:p>
          <a:p>
            <a:pPr>
              <a:spcAft>
                <a:spcPts val="700"/>
              </a:spcAft>
              <a:defRPr sz="2200"/>
            </a:pPr>
            <a:r>
              <a:t>Does it follow instructions or a program?</a:t>
            </a:r>
          </a:p>
          <a:p>
            <a:pPr>
              <a:spcAft>
                <a:spcPts val="700"/>
              </a:spcAft>
              <a:defRPr sz="2200"/>
            </a:pPr>
            <a:r>
              <a:t>Does it receive input from a person or sensor?</a:t>
            </a:r>
          </a:p>
          <a:p>
            <a:pPr>
              <a:spcAft>
                <a:spcPts val="700"/>
              </a:spcAft>
              <a:defRPr sz="2200"/>
            </a:pPr>
            <a:r>
              <a:t>Does it produce an output or action?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Some machines are automated but may not have all the features of an advanced robot.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Observe the Robot's Job 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What problem does the robot solve?</a:t>
            </a:r>
          </a:p>
          <a:p>
            <a:pPr>
              <a:spcAft>
                <a:spcPts val="700"/>
              </a:spcAft>
              <a:defRPr sz="2200"/>
            </a:pPr>
            <a:r>
              <a:t>Who uses it?</a:t>
            </a:r>
          </a:p>
          <a:p>
            <a:pPr>
              <a:spcAft>
                <a:spcPts val="700"/>
              </a:spcAft>
              <a:defRPr sz="2200"/>
            </a:pPr>
            <a:r>
              <a:t>Where is it used?</a:t>
            </a:r>
          </a:p>
          <a:p>
            <a:pPr>
              <a:spcAft>
                <a:spcPts val="700"/>
              </a:spcAft>
              <a:defRPr sz="2200"/>
            </a:pPr>
            <a:r>
              <a:t>What task does it perform?</a:t>
            </a:r>
          </a:p>
          <a:p>
            <a:pPr>
              <a:spcAft>
                <a:spcPts val="700"/>
              </a:spcAft>
              <a:defRPr sz="2200"/>
            </a:pPr>
            <a:r>
              <a:t>Why might a person choose to use this robot or machine?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Write your answer in one clear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Explore the Robot's Anatomy 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Try to identify these parts:</a:t>
            </a:r>
          </a:p>
          <a:p>
            <a:pPr>
              <a:spcAft>
                <a:spcPts val="700"/>
              </a:spcAft>
              <a:defRPr sz="2200"/>
            </a:pPr>
            <a:r>
              <a:t>• Chassis or body</a:t>
            </a:r>
          </a:p>
          <a:p>
            <a:pPr>
              <a:spcAft>
                <a:spcPts val="700"/>
              </a:spcAft>
              <a:defRPr sz="2200"/>
            </a:pPr>
            <a:r>
              <a:t>• Controller</a:t>
            </a:r>
          </a:p>
          <a:p>
            <a:pPr>
              <a:spcAft>
                <a:spcPts val="700"/>
              </a:spcAft>
              <a:defRPr sz="2200"/>
            </a:pPr>
            <a:r>
              <a:t>• Sensors</a:t>
            </a:r>
          </a:p>
          <a:p>
            <a:pPr>
              <a:spcAft>
                <a:spcPts val="700"/>
              </a:spcAft>
              <a:defRPr sz="2200"/>
            </a:pPr>
            <a:r>
              <a:t>• Motors</a:t>
            </a:r>
          </a:p>
          <a:p>
            <a:pPr>
              <a:spcAft>
                <a:spcPts val="700"/>
              </a:spcAft>
              <a:defRPr sz="2200"/>
            </a:pPr>
            <a:r>
              <a:t>• Wheels or movement system</a:t>
            </a:r>
          </a:p>
          <a:p>
            <a:pPr>
              <a:spcAft>
                <a:spcPts val="700"/>
              </a:spcAft>
              <a:defRPr sz="2200"/>
            </a:pPr>
            <a:r>
              <a:t>• Battery or power source</a:t>
            </a:r>
          </a:p>
          <a:p>
            <a:pPr>
              <a:spcAft>
                <a:spcPts val="700"/>
              </a:spcAft>
              <a:defRPr sz="2200"/>
            </a:pPr>
            <a:r>
              <a:t>• Wires and electronic components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Sketch the robot and label the parts you can identify.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Follow the Information Flow 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Trace how the robot works: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INPUT → PROCESS → OUTPUT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What information enters the system?</a:t>
            </a:r>
          </a:p>
          <a:p>
            <a:pPr>
              <a:spcAft>
                <a:spcPts val="700"/>
              </a:spcAft>
              <a:defRPr sz="2200"/>
            </a:pPr>
            <a:r>
              <a:t>What processes the information?</a:t>
            </a:r>
          </a:p>
          <a:p>
            <a:pPr>
              <a:spcAft>
                <a:spcPts val="700"/>
              </a:spcAft>
              <a:defRPr sz="2200"/>
            </a:pPr>
            <a:r>
              <a:t>What action happens at the end?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 Obstacle detected → Controller decides → Robot turns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