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t>💡 Mission 3: Light Up!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Build • Connect • Test • Illuminate | Grades V–VII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1: Plan the Circuit ✏️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Before connecting anything, identify each component.</a:t>
            </a:r>
          </a:p>
          <a:p>
            <a:pPr>
              <a:spcAft>
                <a:spcPts val="700"/>
              </a:spcAft>
              <a:defRPr sz="2200"/>
            </a:pPr>
            <a:r>
              <a:t>Decide where the power will enter the circuit.</a:t>
            </a:r>
          </a:p>
          <a:p>
            <a:pPr>
              <a:spcAft>
                <a:spcPts val="700"/>
              </a:spcAft>
              <a:defRPr sz="2200"/>
            </a:pPr>
            <a:r>
              <a:t>Plan the path through the resistor and LED.</a:t>
            </a:r>
          </a:p>
          <a:p>
            <a:pPr>
              <a:spcAft>
                <a:spcPts val="700"/>
              </a:spcAft>
              <a:defRPr sz="2200"/>
            </a:pPr>
            <a:r>
              <a:t>Make sure there will be a complete return path to the power source.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Think: What happens if the circuit path is broken?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2: Build the Circuit 🔌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1. Keep the power source disconnected or switched OFF.</a:t>
            </a:r>
          </a:p>
          <a:p>
            <a:pPr>
              <a:spcAft>
                <a:spcPts val="700"/>
              </a:spcAft>
              <a:defRPr sz="2200"/>
            </a:pPr>
            <a:r>
              <a:t>2. Place the LED and resistor on the breadboard or workspace.</a:t>
            </a:r>
          </a:p>
          <a:p>
            <a:pPr>
              <a:spcAft>
                <a:spcPts val="700"/>
              </a:spcAft>
              <a:defRPr sz="2200"/>
            </a:pPr>
            <a:r>
              <a:t>3. Connect the components according to the teacher-approved circuit diagram.</a:t>
            </a:r>
          </a:p>
          <a:p>
            <a:pPr>
              <a:spcAft>
                <a:spcPts val="700"/>
              </a:spcAft>
              <a:defRPr sz="2200"/>
            </a:pPr>
            <a:r>
              <a:t>4. Check the LED orientation.</a:t>
            </a:r>
          </a:p>
          <a:p>
            <a:pPr>
              <a:spcAft>
                <a:spcPts val="700"/>
              </a:spcAft>
              <a:defRPr sz="2200"/>
            </a:pPr>
            <a:r>
              <a:t>5. Check that all connections are secure.</a:t>
            </a:r>
          </a:p>
          <a:p>
            <a:pPr>
              <a:spcAft>
                <a:spcPts val="700"/>
              </a:spcAft>
              <a:defRPr sz="2200"/>
            </a:pPr>
            <a:r>
              <a:t>6. Ask the teacher to inspect the circuit before powering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Step 3: Light It Up! 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After the circuit is checked:</a:t>
            </a:r>
          </a:p>
          <a:p>
            <a:pPr>
              <a:spcAft>
                <a:spcPts val="700"/>
              </a:spcAft>
              <a:defRPr sz="2200"/>
            </a:pPr>
            <a:r>
              <a:t>Connect the approved power source.</a:t>
            </a:r>
          </a:p>
          <a:p>
            <a:pPr>
              <a:spcAft>
                <a:spcPts val="700"/>
              </a:spcAft>
              <a:defRPr sz="2200"/>
            </a:pPr>
            <a:r>
              <a:t>Close the switch, if your circuit has one.</a:t>
            </a:r>
          </a:p>
          <a:p>
            <a:pPr>
              <a:spcAft>
                <a:spcPts val="700"/>
              </a:spcAft>
              <a:defRPr sz="2200"/>
            </a:pPr>
            <a:r>
              <a:t>Observe the LED.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If everything is connected correctly, the LED should illuminate.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Open Circuit vs Closed Circuit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OPEN CIRCUIT:</a:t>
            </a:r>
          </a:p>
          <a:p>
            <a:pPr>
              <a:spcAft>
                <a:spcPts val="700"/>
              </a:spcAft>
              <a:defRPr sz="2200"/>
            </a:pPr>
            <a:r>
              <a:t>The electrical path is incomplete.</a:t>
            </a:r>
          </a:p>
          <a:p>
            <a:pPr>
              <a:spcAft>
                <a:spcPts val="700"/>
              </a:spcAft>
              <a:defRPr sz="2200"/>
            </a:pPr>
            <a:r>
              <a:t>Current cannot flow through the complete circuit.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CLOSED CIRCUIT:</a:t>
            </a:r>
          </a:p>
          <a:p>
            <a:pPr>
              <a:spcAft>
                <a:spcPts val="700"/>
              </a:spcAft>
              <a:defRPr sz="2200"/>
            </a:pPr>
            <a:r>
              <a:t>The electrical path is complete.</a:t>
            </a:r>
          </a:p>
          <a:p>
            <a:pPr>
              <a:spcAft>
                <a:spcPts val="700"/>
              </a:spcAft>
              <a:defRPr sz="2200"/>
            </a:pPr>
            <a:r>
              <a:t>Current can flow and the output device can operate.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Investigation 🔎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Test the following with teacher guidance:</a:t>
            </a:r>
          </a:p>
          <a:p>
            <a:pPr>
              <a:spcAft>
                <a:spcPts val="700"/>
              </a:spcAft>
              <a:defRPr sz="2200"/>
            </a:pPr>
            <a:r>
              <a:t>What happens when the switch is open?</a:t>
            </a:r>
          </a:p>
          <a:p>
            <a:pPr>
              <a:spcAft>
                <a:spcPts val="700"/>
              </a:spcAft>
              <a:defRPr sz="2200"/>
            </a:pPr>
            <a:r>
              <a:t>What happens when the switch is closed?</a:t>
            </a:r>
          </a:p>
          <a:p>
            <a:pPr>
              <a:spcAft>
                <a:spcPts val="700"/>
              </a:spcAft>
              <a:defRPr sz="2200"/>
            </a:pPr>
            <a:r>
              <a:t>What happens if a connection becomes loose?</a:t>
            </a:r>
          </a:p>
          <a:p>
            <a:pPr>
              <a:spcAft>
                <a:spcPts val="700"/>
              </a:spcAft>
              <a:defRPr sz="2200"/>
            </a:pPr>
            <a:r>
              <a:t>Why must the circuit form a complete path?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Record your observations in your lab book.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Troubleshooting Challenge 🛠️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Problem: The LED does not light.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Check:</a:t>
            </a:r>
          </a:p>
          <a:p>
            <a:pPr>
              <a:spcAft>
                <a:spcPts val="700"/>
              </a:spcAft>
              <a:defRPr sz="2200"/>
            </a:pPr>
            <a:r>
              <a:t>• Is the power source connected and charged?</a:t>
            </a:r>
          </a:p>
          <a:p>
            <a:pPr>
              <a:spcAft>
                <a:spcPts val="700"/>
              </a:spcAft>
              <a:defRPr sz="2200"/>
            </a:pPr>
            <a:r>
              <a:t>• Is the circuit complete?</a:t>
            </a:r>
          </a:p>
          <a:p>
            <a:pPr>
              <a:spcAft>
                <a:spcPts val="700"/>
              </a:spcAft>
              <a:defRPr sz="2200"/>
            </a:pPr>
            <a:r>
              <a:t>• Are any wires loose?</a:t>
            </a:r>
          </a:p>
          <a:p>
            <a:pPr>
              <a:spcAft>
                <a:spcPts val="700"/>
              </a:spcAft>
              <a:defRPr sz="2200"/>
            </a:pPr>
            <a:r>
              <a:t>• Is the LED connected correctly?</a:t>
            </a:r>
          </a:p>
          <a:p>
            <a:pPr>
              <a:spcAft>
                <a:spcPts val="700"/>
              </a:spcAft>
              <a:defRPr sz="2200"/>
            </a:pPr>
            <a:r>
              <a:t>• Is the resistor connected as instructed?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Never change component connections while power is ON unless instructed.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Upgrade 1: Add a Switch 🎚️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Modify your circuit so the LED can be controlled manually.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Switch OPEN → LED OFF</a:t>
            </a:r>
          </a:p>
          <a:p>
            <a:pPr>
              <a:spcAft>
                <a:spcPts val="700"/>
              </a:spcAft>
              <a:defRPr sz="2200"/>
            </a:pPr>
            <a:r>
              <a:t>Switch CLOSED → LED ON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Explain how the switch changes the state of the circuit.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Upgrade 2: Blink the Light ✨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Can your light turn ON and OFF repeatedly?</a:t>
            </a:r>
          </a:p>
          <a:p>
            <a:pPr>
              <a:spcAft>
                <a:spcPts val="700"/>
              </a:spcAft>
              <a:defRPr sz="2200"/>
            </a:pPr>
            <a:r>
              <a:t>A controller can be programmed to:</a:t>
            </a:r>
          </a:p>
          <a:p>
            <a:pPr>
              <a:spcAft>
                <a:spcPts val="700"/>
              </a:spcAft>
              <a:defRPr sz="2200"/>
            </a:pPr>
            <a:r>
              <a:t>Turn LED ON → Wait → Turn LED OFF → Wait → Repeat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This connects electronics with programming!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Upgrade 3: Smart Light 🤖💡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Imagine adding a light sensor.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IF the surroundings are dark → TURN LED ON</a:t>
            </a:r>
          </a:p>
          <a:p>
            <a:pPr>
              <a:spcAft>
                <a:spcPts val="700"/>
              </a:spcAft>
              <a:defRPr sz="2200"/>
            </a:pPr>
            <a:r>
              <a:t>ELSE → TURN LED OFF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This creates a simple automated lighting system.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Safety Rules 🦺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Use only low-voltage power sources approved for the activity.</a:t>
            </a:r>
          </a:p>
          <a:p>
            <a:pPr>
              <a:spcAft>
                <a:spcPts val="700"/>
              </a:spcAft>
              <a:defRPr sz="2200"/>
            </a:pPr>
            <a:r>
              <a:t>Switch OFF or disconnect power before changing connections.</a:t>
            </a:r>
          </a:p>
          <a:p>
            <a:pPr>
              <a:spcAft>
                <a:spcPts val="700"/>
              </a:spcAft>
              <a:defRPr sz="2200"/>
            </a:pPr>
            <a:r>
              <a:t>Never connect a battery directly across its terminals with a wire.</a:t>
            </a:r>
          </a:p>
          <a:p>
            <a:pPr>
              <a:spcAft>
                <a:spcPts val="700"/>
              </a:spcAft>
              <a:defRPr sz="2200"/>
            </a:pPr>
            <a:r>
              <a:t>Do not touch mains electricity.</a:t>
            </a:r>
          </a:p>
          <a:p>
            <a:pPr>
              <a:spcAft>
                <a:spcPts val="700"/>
              </a:spcAft>
              <a:defRPr sz="2200"/>
            </a:pPr>
            <a:r>
              <a:t>Keep liquids away from circuits.</a:t>
            </a:r>
          </a:p>
          <a:p>
            <a:pPr>
              <a:spcAft>
                <a:spcPts val="700"/>
              </a:spcAft>
              <a:defRPr sz="2200"/>
            </a:pPr>
            <a:r>
              <a:t>Stop immediately if a component becomes unusually hot.</a:t>
            </a:r>
          </a:p>
          <a:p>
            <a:pPr>
              <a:spcAft>
                <a:spcPts val="700"/>
              </a:spcAft>
              <a:defRPr sz="2200"/>
            </a:pPr>
            <a:r>
              <a:t>Ask the teacher for help if anything appears incorrect.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Briefing 🚀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Welcome, Circuit Explorers!</a:t>
            </a:r>
          </a:p>
          <a:p>
            <a:pPr>
              <a:spcAft>
                <a:spcPts val="700"/>
              </a:spcAft>
              <a:defRPr sz="2200"/>
            </a:pPr>
            <a:r>
              <a:t>Your mission is to build a working electronic circuit that produces light.</a:t>
            </a:r>
          </a:p>
          <a:p>
            <a:pPr>
              <a:spcAft>
                <a:spcPts val="700"/>
              </a:spcAft>
              <a:defRPr sz="2200"/>
            </a:pPr>
            <a:r>
              <a:t>You will use a power source, connecting wires, an LED and a resistor.</a:t>
            </a:r>
          </a:p>
          <a:p>
            <a:pPr>
              <a:spcAft>
                <a:spcPts val="700"/>
              </a:spcAft>
              <a:defRPr sz="2200"/>
            </a:pPr>
            <a:r>
              <a:t>Your goal: create a safe circuit, test it and understand why it works.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Team Roles 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Circuit Designer — plans the circuit.</a:t>
            </a:r>
          </a:p>
          <a:p>
            <a:pPr>
              <a:spcAft>
                <a:spcPts val="700"/>
              </a:spcAft>
              <a:defRPr sz="2200"/>
            </a:pPr>
            <a:r>
              <a:t>Component Manager — identifies and organises components.</a:t>
            </a:r>
          </a:p>
          <a:p>
            <a:pPr>
              <a:spcAft>
                <a:spcPts val="700"/>
              </a:spcAft>
              <a:defRPr sz="2200"/>
            </a:pPr>
            <a:r>
              <a:t>Builder — makes the connections.</a:t>
            </a:r>
          </a:p>
          <a:p>
            <a:pPr>
              <a:spcAft>
                <a:spcPts val="700"/>
              </a:spcAft>
              <a:defRPr sz="2200"/>
            </a:pPr>
            <a:r>
              <a:t>Safety Checker — verifies safe working procedures.</a:t>
            </a:r>
          </a:p>
          <a:p>
            <a:pPr>
              <a:spcAft>
                <a:spcPts val="700"/>
              </a:spcAft>
              <a:defRPr sz="2200"/>
            </a:pPr>
            <a:r>
              <a:t>Tester — observes the circuit.</a:t>
            </a:r>
          </a:p>
          <a:p>
            <a:pPr>
              <a:spcAft>
                <a:spcPts val="700"/>
              </a:spcAft>
              <a:defRPr sz="2200"/>
            </a:pPr>
            <a:r>
              <a:t>Reporter — records and presents results.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Record 📝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Our circuit contains: ____________________</a:t>
            </a:r>
          </a:p>
          <a:p>
            <a:pPr>
              <a:spcAft>
                <a:spcPts val="700"/>
              </a:spcAft>
              <a:defRPr sz="2200"/>
            </a:pPr>
            <a:r>
              <a:t>Our power source is: ____________________</a:t>
            </a:r>
          </a:p>
          <a:p>
            <a:pPr>
              <a:spcAft>
                <a:spcPts val="700"/>
              </a:spcAft>
              <a:defRPr sz="2200"/>
            </a:pPr>
            <a:r>
              <a:t>Our output device is: ___________________</a:t>
            </a:r>
          </a:p>
          <a:p>
            <a:pPr>
              <a:spcAft>
                <a:spcPts val="700"/>
              </a:spcAft>
              <a:defRPr sz="2200"/>
            </a:pPr>
            <a:r>
              <a:t>The resistor is used to: _________________</a:t>
            </a:r>
          </a:p>
          <a:p>
            <a:pPr>
              <a:spcAft>
                <a:spcPts val="700"/>
              </a:spcAft>
              <a:defRPr sz="2200"/>
            </a:pPr>
            <a:r>
              <a:t>Our circuit worked when: _________________</a:t>
            </a:r>
          </a:p>
          <a:p>
            <a:pPr>
              <a:spcAft>
                <a:spcPts val="700"/>
              </a:spcAft>
              <a:defRPr sz="2200"/>
            </a:pPr>
            <a:r>
              <a:t>A problem we found was: __________________</a:t>
            </a:r>
          </a:p>
          <a:p>
            <a:pPr>
              <a:spcAft>
                <a:spcPts val="700"/>
              </a:spcAft>
              <a:defRPr sz="2200"/>
            </a:pPr>
            <a:r>
              <a:t>We solved it by: _________________________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Debriefing 🏁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Present your working circuit.</a:t>
            </a:r>
          </a:p>
          <a:p>
            <a:pPr>
              <a:spcAft>
                <a:spcPts val="700"/>
              </a:spcAft>
              <a:defRPr sz="2200"/>
            </a:pPr>
            <a:r>
              <a:t>Identify each component.</a:t>
            </a:r>
          </a:p>
          <a:p>
            <a:pPr>
              <a:spcAft>
                <a:spcPts val="700"/>
              </a:spcAft>
              <a:defRPr sz="2200"/>
            </a:pPr>
            <a:r>
              <a:t>Explain the path of the circuit.</a:t>
            </a:r>
          </a:p>
          <a:p>
            <a:pPr>
              <a:spcAft>
                <a:spcPts val="700"/>
              </a:spcAft>
              <a:defRPr sz="2200"/>
            </a:pPr>
            <a:r>
              <a:t>Explain why the LED needs correct connection.</a:t>
            </a:r>
          </a:p>
          <a:p>
            <a:pPr>
              <a:spcAft>
                <a:spcPts val="700"/>
              </a:spcAft>
              <a:defRPr sz="2200"/>
            </a:pPr>
            <a:r>
              <a:t>Describe the role of the resistor.</a:t>
            </a:r>
          </a:p>
          <a:p>
            <a:pPr>
              <a:spcAft>
                <a:spcPts val="700"/>
              </a:spcAft>
              <a:defRPr sz="2200"/>
            </a:pPr>
            <a:r>
              <a:t>Share one problem and how your team solved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Success Criteria ⭐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I can identify the components of a simple circuit.</a:t>
            </a:r>
          </a:p>
          <a:p>
            <a:pPr>
              <a:spcAft>
                <a:spcPts val="700"/>
              </a:spcAft>
              <a:defRPr sz="2200"/>
            </a:pPr>
            <a:r>
              <a:t>I can explain open and closed circuits.</a:t>
            </a:r>
          </a:p>
          <a:p>
            <a:pPr>
              <a:spcAft>
                <a:spcPts val="700"/>
              </a:spcAft>
              <a:defRPr sz="2200"/>
            </a:pPr>
            <a:r>
              <a:t>I can connect a teacher-approved LED circuit.</a:t>
            </a:r>
          </a:p>
          <a:p>
            <a:pPr>
              <a:spcAft>
                <a:spcPts val="700"/>
              </a:spcAft>
              <a:defRPr sz="2200"/>
            </a:pPr>
            <a:r>
              <a:t>I understand the purpose of a resistor.</a:t>
            </a:r>
          </a:p>
          <a:p>
            <a:pPr>
              <a:spcAft>
                <a:spcPts val="700"/>
              </a:spcAft>
              <a:defRPr sz="2200"/>
            </a:pPr>
            <a:r>
              <a:t>I can test and troubleshoot simple problems.</a:t>
            </a:r>
          </a:p>
          <a:p>
            <a:pPr>
              <a:spcAft>
                <a:spcPts val="700"/>
              </a:spcAft>
              <a:defRPr sz="2200"/>
            </a:pPr>
            <a:r>
              <a:t>I can follow electrical safety rules.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Mission Status: LIGHTS ON! 💡🚀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Complete! 🎉💡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600"/>
            </a:pPr>
            <a:r>
              <a:t>You planned the circuit.</a:t>
            </a:r>
          </a:p>
          <a:p>
            <a:pPr>
              <a:spcAft>
                <a:spcPts val="700"/>
              </a:spcAft>
              <a:defRPr sz="2600"/>
            </a:pPr>
            <a:r>
              <a:t>You connected the components.</a:t>
            </a:r>
          </a:p>
          <a:p>
            <a:pPr>
              <a:spcAft>
                <a:spcPts val="700"/>
              </a:spcAft>
              <a:defRPr sz="2600"/>
            </a:pPr>
            <a:r>
              <a:t>You tested your design.</a:t>
            </a:r>
          </a:p>
          <a:p>
            <a:pPr>
              <a:spcAft>
                <a:spcPts val="700"/>
              </a:spcAft>
              <a:defRPr sz="2600"/>
            </a:pPr>
            <a:r>
              <a:t>You solved problems.</a:t>
            </a:r>
          </a:p>
          <a:p>
            <a:pPr>
              <a:spcAft>
                <a:spcPts val="700"/>
              </a:spcAft>
              <a:defRPr sz="2600"/>
            </a:pPr>
          </a:p>
          <a:p>
            <a:pPr>
              <a:spcAft>
                <a:spcPts val="700"/>
              </a:spcAft>
              <a:defRPr sz="2600"/>
            </a:pPr>
            <a:r>
              <a:t>You turned electrical energy into light! ⚡</a:t>
            </a:r>
          </a:p>
          <a:p>
            <a:pPr>
              <a:spcAft>
                <a:spcPts val="700"/>
              </a:spcAft>
              <a:defRPr sz="2600"/>
            </a:pPr>
          </a:p>
          <a:p>
            <a:pPr>
              <a:spcAft>
                <a:spcPts val="700"/>
              </a:spcAft>
              <a:defRPr sz="2600"/>
            </a:pPr>
            <a:r>
              <a:t>🚀 Next Mission: Sense the World!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Mission Objectives 🎯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Identify the main components of a simple lighting circuit.</a:t>
            </a:r>
          </a:p>
          <a:p>
            <a:pPr>
              <a:spcAft>
                <a:spcPts val="700"/>
              </a:spcAft>
              <a:defRPr sz="2200"/>
            </a:pPr>
            <a:r>
              <a:t>Understand the difference between an open and closed circuit.</a:t>
            </a:r>
          </a:p>
          <a:p>
            <a:pPr>
              <a:spcAft>
                <a:spcPts val="700"/>
              </a:spcAft>
              <a:defRPr sz="2200"/>
            </a:pPr>
            <a:r>
              <a:t>Connect an LED with correct polarity.</a:t>
            </a:r>
          </a:p>
          <a:p>
            <a:pPr>
              <a:spcAft>
                <a:spcPts val="700"/>
              </a:spcAft>
              <a:defRPr sz="2200"/>
            </a:pPr>
            <a:r>
              <a:t>Understand why a resistor is used.</a:t>
            </a:r>
          </a:p>
          <a:p>
            <a:pPr>
              <a:spcAft>
                <a:spcPts val="700"/>
              </a:spcAft>
              <a:defRPr sz="2200"/>
            </a:pPr>
            <a:r>
              <a:t>Test and troubleshoot a simple circuit.</a:t>
            </a:r>
          </a:p>
          <a:p>
            <a:pPr>
              <a:spcAft>
                <a:spcPts val="700"/>
              </a:spcAft>
              <a:defRPr sz="2200"/>
            </a:pPr>
            <a:r>
              <a:t>Follow essential electrical safety rules.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The Mission Challenge 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Build a circuit that makes an LED light up.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Your circuit should demonstrate:</a:t>
            </a:r>
          </a:p>
          <a:p>
            <a:pPr>
              <a:spcAft>
                <a:spcPts val="700"/>
              </a:spcAft>
              <a:defRPr sz="2200"/>
            </a:pPr>
            <a:r>
              <a:t>POWER SOURCE → CONNECTION → RESISTOR → LED → RETURN PATH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Optional challenge: Add a switch to control the light.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Your Mission Kit 🧰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🔋 Battery or approved low-voltage power source</a:t>
            </a:r>
          </a:p>
          <a:p>
            <a:pPr>
              <a:spcAft>
                <a:spcPts val="700"/>
              </a:spcAft>
              <a:defRPr sz="2200"/>
            </a:pPr>
            <a:r>
              <a:t>💡 LED</a:t>
            </a:r>
          </a:p>
          <a:p>
            <a:pPr>
              <a:spcAft>
                <a:spcPts val="700"/>
              </a:spcAft>
              <a:defRPr sz="2200"/>
            </a:pPr>
            <a:r>
              <a:t>🛡️ Suitable resistor</a:t>
            </a:r>
          </a:p>
          <a:p>
            <a:pPr>
              <a:spcAft>
                <a:spcPts val="700"/>
              </a:spcAft>
              <a:defRPr sz="2200"/>
            </a:pPr>
            <a:r>
              <a:t>🔌 Connecting wires or jumper wires</a:t>
            </a:r>
          </a:p>
          <a:p>
            <a:pPr>
              <a:spcAft>
                <a:spcPts val="700"/>
              </a:spcAft>
              <a:defRPr sz="2200"/>
            </a:pPr>
            <a:r>
              <a:t>🧱 Breadboard, if available</a:t>
            </a:r>
          </a:p>
          <a:p>
            <a:pPr>
              <a:spcAft>
                <a:spcPts val="700"/>
              </a:spcAft>
              <a:defRPr sz="2200"/>
            </a:pPr>
            <a:r>
              <a:t>🎚️ Switch or push button, if available</a:t>
            </a:r>
          </a:p>
          <a:p>
            <a:pPr>
              <a:spcAft>
                <a:spcPts val="700"/>
              </a:spcAft>
              <a:defRPr sz="2200"/>
            </a:pPr>
          </a:p>
          <a:p>
            <a:pPr>
              <a:spcAft>
                <a:spcPts val="700"/>
              </a:spcAft>
              <a:defRPr sz="2200"/>
            </a:pPr>
            <a:r>
              <a:t>Use only components and power supplies approved by the teacher.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Know Your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Battery — supplies electrical energy.</a:t>
            </a:r>
          </a:p>
          <a:p>
            <a:pPr>
              <a:spcAft>
                <a:spcPts val="700"/>
              </a:spcAft>
              <a:defRPr sz="2200"/>
            </a:pPr>
            <a:r>
              <a:t>Wires — provide a path for current.</a:t>
            </a:r>
          </a:p>
          <a:p>
            <a:pPr>
              <a:spcAft>
                <a:spcPts val="700"/>
              </a:spcAft>
              <a:defRPr sz="2200"/>
            </a:pPr>
            <a:r>
              <a:t>LED — produces light when connected correctly.</a:t>
            </a:r>
          </a:p>
          <a:p>
            <a:pPr>
              <a:spcAft>
                <a:spcPts val="700"/>
              </a:spcAft>
              <a:defRPr sz="2200"/>
            </a:pPr>
            <a:r>
              <a:t>Resistor — helps limit current in the circuit.</a:t>
            </a:r>
          </a:p>
          <a:p>
            <a:pPr>
              <a:spcAft>
                <a:spcPts val="700"/>
              </a:spcAft>
              <a:defRPr sz="2200"/>
            </a:pPr>
            <a:r>
              <a:t>Switch — opens or closes the circuit.</a:t>
            </a:r>
          </a:p>
          <a:p>
            <a:pPr>
              <a:spcAft>
                <a:spcPts val="700"/>
              </a:spcAft>
              <a:defRPr sz="2200"/>
            </a:pPr>
            <a:r>
              <a:t>Breadboard — helps create temporary electronic connections.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an LED? 💡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LED stands for Light-Emitting Diode.</a:t>
            </a:r>
          </a:p>
          <a:p>
            <a:pPr>
              <a:spcAft>
                <a:spcPts val="700"/>
              </a:spcAft>
              <a:defRPr sz="2200"/>
            </a:pPr>
            <a:r>
              <a:t>It is an electronic component that produces light.</a:t>
            </a:r>
          </a:p>
          <a:p>
            <a:pPr>
              <a:spcAft>
                <a:spcPts val="700"/>
              </a:spcAft>
              <a:defRPr sz="2200"/>
            </a:pPr>
            <a:r>
              <a:t>An LED has polarity.</a:t>
            </a:r>
          </a:p>
          <a:p>
            <a:pPr>
              <a:spcAft>
                <a:spcPts val="700"/>
              </a:spcAft>
              <a:defRPr sz="2200"/>
            </a:pPr>
            <a:r>
              <a:t>It generally needs to be connected in the correct direction.</a:t>
            </a:r>
          </a:p>
          <a:p>
            <a:pPr>
              <a:spcAft>
                <a:spcPts val="700"/>
              </a:spcAft>
              <a:defRPr sz="2200"/>
            </a:pPr>
            <a:r>
              <a:t>Using an appropriate resistor helps protect the LED from excessive current.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Understanding LED Polarity ➕➖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The two terminals of an LED are not identical.</a:t>
            </a:r>
          </a:p>
          <a:p>
            <a:pPr>
              <a:spcAft>
                <a:spcPts val="700"/>
              </a:spcAft>
              <a:defRPr sz="2200"/>
            </a:pPr>
            <a:r>
              <a:t>One side connects toward the positive side of the circuit and the other toward the negative side.</a:t>
            </a:r>
          </a:p>
          <a:p>
            <a:pPr>
              <a:spcAft>
                <a:spcPts val="700"/>
              </a:spcAft>
              <a:defRPr sz="2200"/>
            </a:pPr>
            <a:r>
              <a:t>Different LEDs may have identifying features for their terminals.</a:t>
            </a:r>
          </a:p>
          <a:p>
            <a:pPr>
              <a:spcAft>
                <a:spcPts val="700"/>
              </a:spcAft>
              <a:defRPr sz="2200"/>
            </a:pPr>
            <a:r>
              <a:t>Check the component guidance provided by your teacher before connecting it.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What Is a Resistor? 🛡️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Aft>
                <a:spcPts val="700"/>
              </a:spcAft>
              <a:defRPr sz="2200"/>
            </a:pPr>
            <a:r>
              <a:t>A resistor is an electronic component that resists or limits electric current.</a:t>
            </a:r>
          </a:p>
          <a:p>
            <a:pPr>
              <a:spcAft>
                <a:spcPts val="700"/>
              </a:spcAft>
              <a:defRPr sz="2200"/>
            </a:pPr>
            <a:r>
              <a:t>It is commonly used with an LED.</a:t>
            </a:r>
          </a:p>
          <a:p>
            <a:pPr>
              <a:spcAft>
                <a:spcPts val="700"/>
              </a:spcAft>
              <a:defRPr sz="2200"/>
            </a:pPr>
            <a:r>
              <a:t>The correct resistor value depends on the circuit and power source.</a:t>
            </a:r>
          </a:p>
          <a:p>
            <a:pPr>
              <a:spcAft>
                <a:spcPts val="700"/>
              </a:spcAft>
              <a:defRPr sz="2200"/>
            </a:pPr>
            <a:r>
              <a:t>Always use the component value specified for your classroom activity.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57200" y="6400800"/>
            <a:ext cx="11247120" cy="228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1000"/>
            </a:pPr>
            <a:r>
              <a:t>Robotics Explorer's Lab Book | Grades V–VII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