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✨ Mission 4: Blink the LED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Code • Connect • Upload • Test • Repeat | Grades V–VII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2: Build the Circuit 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Keep the controller disconnected or powered safely as instructed.</a:t>
            </a:r>
          </a:p>
          <a:p>
            <a:pPr>
              <a:spcAft>
                <a:spcPts val="700"/>
              </a:spcAft>
              <a:defRPr sz="2200"/>
            </a:pPr>
            <a:r>
              <a:t>Identify the LED, resistor and connecting points.</a:t>
            </a:r>
          </a:p>
          <a:p>
            <a:pPr>
              <a:spcAft>
                <a:spcPts val="700"/>
              </a:spcAft>
              <a:defRPr sz="2200"/>
            </a:pPr>
            <a:r>
              <a:t>Connect the circuit according to the teacher-approved diagram.</a:t>
            </a:r>
          </a:p>
          <a:p>
            <a:pPr>
              <a:spcAft>
                <a:spcPts val="700"/>
              </a:spcAft>
              <a:defRPr sz="2200"/>
            </a:pPr>
            <a:r>
              <a:t>Check the LED orientation where applicable.</a:t>
            </a:r>
          </a:p>
          <a:p>
            <a:pPr>
              <a:spcAft>
                <a:spcPts val="700"/>
              </a:spcAft>
              <a:defRPr sz="2200"/>
            </a:pPr>
            <a:r>
              <a:t>Check that wires are firmly connected.</a:t>
            </a:r>
          </a:p>
          <a:p>
            <a:pPr>
              <a:spcAft>
                <a:spcPts val="700"/>
              </a:spcAft>
              <a:defRPr sz="2200"/>
            </a:pPr>
            <a:r>
              <a:t>Ask the teacher to inspect the circuit before running the program.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3: Write the Program 💻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Your program needs four important ideas: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OUTPUT ON</a:t>
            </a:r>
          </a:p>
          <a:p>
            <a:pPr>
              <a:spcAft>
                <a:spcPts val="700"/>
              </a:spcAft>
              <a:defRPr sz="2200"/>
            </a:pPr>
            <a:r>
              <a:t>WAIT</a:t>
            </a:r>
          </a:p>
          <a:p>
            <a:pPr>
              <a:spcAft>
                <a:spcPts val="700"/>
              </a:spcAft>
              <a:defRPr sz="2200"/>
            </a:pPr>
            <a:r>
              <a:t>OUTPUT OFF</a:t>
            </a:r>
          </a:p>
          <a:p>
            <a:pPr>
              <a:spcAft>
                <a:spcPts val="700"/>
              </a:spcAft>
              <a:defRPr sz="2200"/>
            </a:pPr>
            <a:r>
              <a:t>REPEAT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The exact blocks or commands depend on the programming platform you are using.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Pseudocode for Blinking the LED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START</a:t>
            </a:r>
          </a:p>
          <a:p>
            <a:pPr>
              <a:spcAft>
                <a:spcPts val="700"/>
              </a:spcAft>
              <a:defRPr sz="2200"/>
            </a:pPr>
            <a:r>
              <a:t>REPEAT FOREVER</a:t>
            </a:r>
          </a:p>
          <a:p>
            <a:pPr>
              <a:spcAft>
                <a:spcPts val="700"/>
              </a:spcAft>
              <a:defRPr sz="2200"/>
            </a:pPr>
            <a:r>
              <a:t>    TURN LED ON</a:t>
            </a:r>
          </a:p>
          <a:p>
            <a:pPr>
              <a:spcAft>
                <a:spcPts val="700"/>
              </a:spcAft>
              <a:defRPr sz="2200"/>
            </a:pPr>
            <a:r>
              <a:t>    WAIT</a:t>
            </a:r>
          </a:p>
          <a:p>
            <a:pPr>
              <a:spcAft>
                <a:spcPts val="700"/>
              </a:spcAft>
              <a:defRPr sz="2200"/>
            </a:pPr>
            <a:r>
              <a:t>    TURN LED OFF</a:t>
            </a:r>
          </a:p>
          <a:p>
            <a:pPr>
              <a:spcAft>
                <a:spcPts val="700"/>
              </a:spcAft>
              <a:defRPr sz="2200"/>
            </a:pPr>
            <a:r>
              <a:t>    WAIT</a:t>
            </a:r>
          </a:p>
          <a:p>
            <a:pPr>
              <a:spcAft>
                <a:spcPts val="700"/>
              </a:spcAft>
              <a:defRPr sz="2200"/>
            </a:pPr>
            <a:r>
              <a:t>END REPEAT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Pseudocode describes program logic without depending on one specific language.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Sequence and Timing ⏱️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Sequence means instructions run in the intended order.</a:t>
            </a:r>
          </a:p>
          <a:p>
            <a:pPr>
              <a:spcAft>
                <a:spcPts val="700"/>
              </a:spcAft>
              <a:defRPr sz="2200"/>
            </a:pPr>
            <a:r>
              <a:t>Timing controls how long the program waits.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Try different delays:</a:t>
            </a:r>
          </a:p>
          <a:p>
            <a:pPr>
              <a:spcAft>
                <a:spcPts val="700"/>
              </a:spcAft>
              <a:defRPr sz="2200"/>
            </a:pPr>
            <a:r>
              <a:t>Short delay → faster blinking</a:t>
            </a:r>
          </a:p>
          <a:p>
            <a:pPr>
              <a:spcAft>
                <a:spcPts val="700"/>
              </a:spcAft>
              <a:defRPr sz="2200"/>
            </a:pPr>
            <a:r>
              <a:t>Long delay → slower blinking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Observe how changing one value changes the robot's behaviour.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4: Run the Program ▶️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Connect the controller as instructed.</a:t>
            </a:r>
          </a:p>
          <a:p>
            <a:pPr>
              <a:spcAft>
                <a:spcPts val="700"/>
              </a:spcAft>
              <a:defRPr sz="2200"/>
            </a:pPr>
            <a:r>
              <a:t>Upload or run the program.</a:t>
            </a:r>
          </a:p>
          <a:p>
            <a:pPr>
              <a:spcAft>
                <a:spcPts val="700"/>
              </a:spcAft>
              <a:defRPr sz="2200"/>
            </a:pPr>
            <a:r>
              <a:t>Observe the LED carefully.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Does it blink?</a:t>
            </a:r>
          </a:p>
          <a:p>
            <a:pPr>
              <a:spcAft>
                <a:spcPts val="700"/>
              </a:spcAft>
              <a:defRPr sz="2200"/>
            </a:pPr>
            <a:r>
              <a:t>Does the timing match your program?</a:t>
            </a:r>
          </a:p>
          <a:p>
            <a:pPr>
              <a:spcAft>
                <a:spcPts val="700"/>
              </a:spcAft>
              <a:defRPr sz="2200"/>
            </a:pPr>
            <a:r>
              <a:t>Does the pattern repeat?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 Investigation 🔎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Experiment with the program:</a:t>
            </a:r>
          </a:p>
          <a:p>
            <a:pPr>
              <a:spcAft>
                <a:spcPts val="700"/>
              </a:spcAft>
              <a:defRPr sz="2200"/>
            </a:pPr>
            <a:r>
              <a:t>What happens if the waiting time is reduced?</a:t>
            </a:r>
          </a:p>
          <a:p>
            <a:pPr>
              <a:spcAft>
                <a:spcPts val="700"/>
              </a:spcAft>
              <a:defRPr sz="2200"/>
            </a:pPr>
            <a:r>
              <a:t>What happens if the waiting time is increased?</a:t>
            </a:r>
          </a:p>
          <a:p>
            <a:pPr>
              <a:spcAft>
                <a:spcPts val="700"/>
              </a:spcAft>
              <a:defRPr sz="2200"/>
            </a:pPr>
            <a:r>
              <a:t>What happens if the repeat instruction is removed?</a:t>
            </a:r>
          </a:p>
          <a:p>
            <a:pPr>
              <a:spcAft>
                <a:spcPts val="700"/>
              </a:spcAft>
              <a:defRPr sz="2200"/>
            </a:pPr>
            <a:r>
              <a:t>Can you make the LED blink three times and then stop?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Upgrade 1: Change the Blink Speed ⚡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Create three blinking modes: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SLOW → Medium wait time</a:t>
            </a:r>
          </a:p>
          <a:p>
            <a:pPr>
              <a:spcAft>
                <a:spcPts val="700"/>
              </a:spcAft>
              <a:defRPr sz="2200"/>
            </a:pPr>
            <a:r>
              <a:t>NORMAL → Standard wait time</a:t>
            </a:r>
          </a:p>
          <a:p>
            <a:pPr>
              <a:spcAft>
                <a:spcPts val="700"/>
              </a:spcAft>
              <a:defRPr sz="2200"/>
            </a:pPr>
            <a:r>
              <a:t>FAST → Short wait time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Test and compare the different patterns.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Upgrade 2: Create an SOS Pattern 🆘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Design a meaningful blinking pattern.</a:t>
            </a:r>
          </a:p>
          <a:p>
            <a:pPr>
              <a:spcAft>
                <a:spcPts val="700"/>
              </a:spcAft>
              <a:defRPr sz="2200"/>
            </a:pPr>
            <a:r>
              <a:t>For example, combine short and long flashes.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Your challenge:</a:t>
            </a:r>
          </a:p>
          <a:p>
            <a:pPr>
              <a:spcAft>
                <a:spcPts val="700"/>
              </a:spcAft>
              <a:defRPr sz="2200"/>
            </a:pPr>
            <a:r>
              <a:t>Plan the pattern first.</a:t>
            </a:r>
          </a:p>
          <a:p>
            <a:pPr>
              <a:spcAft>
                <a:spcPts val="700"/>
              </a:spcAft>
              <a:defRPr sz="2200"/>
            </a:pPr>
            <a:r>
              <a:t>Write the algorithm.</a:t>
            </a:r>
          </a:p>
          <a:p>
            <a:pPr>
              <a:spcAft>
                <a:spcPts val="700"/>
              </a:spcAft>
              <a:defRPr sz="2200"/>
            </a:pPr>
            <a:r>
              <a:t>Program it.</a:t>
            </a:r>
          </a:p>
          <a:p>
            <a:pPr>
              <a:spcAft>
                <a:spcPts val="700"/>
              </a:spcAft>
              <a:defRPr sz="2200"/>
            </a:pPr>
            <a:r>
              <a:t>Test and improve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Upgrade 3: Add a Push Button 🔘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Imagine this logic: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IF button is pressed → Blink the LED</a:t>
            </a:r>
          </a:p>
          <a:p>
            <a:pPr>
              <a:spcAft>
                <a:spcPts val="700"/>
              </a:spcAft>
              <a:defRPr sz="2200"/>
            </a:pPr>
            <a:r>
              <a:t>ELSE → Keep the LED OFF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This introduces INPUT + CONDITION + OUTPUT.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Upgrade 4: Make It Smart 📡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Imagine adding a sensor.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IF it becomes dark → Start blinking</a:t>
            </a:r>
          </a:p>
          <a:p>
            <a:pPr>
              <a:spcAft>
                <a:spcPts val="700"/>
              </a:spcAft>
              <a:defRPr sz="2200"/>
            </a:pPr>
            <a:r>
              <a:t>IF it becomes bright → Stop blinking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Now the LED responds automatically to information from the environment.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 Briefing 🚀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Welcome, Young Robot Programmers!</a:t>
            </a:r>
          </a:p>
          <a:p>
            <a:pPr>
              <a:spcAft>
                <a:spcPts val="700"/>
              </a:spcAft>
              <a:defRPr sz="2200"/>
            </a:pPr>
            <a:r>
              <a:t>Your mission is to make an LED turn ON and OFF automatically.</a:t>
            </a:r>
          </a:p>
          <a:p>
            <a:pPr>
              <a:spcAft>
                <a:spcPts val="700"/>
              </a:spcAft>
              <a:defRPr sz="2200"/>
            </a:pPr>
            <a:r>
              <a:t>You will combine electronics with programming.</a:t>
            </a:r>
          </a:p>
          <a:p>
            <a:pPr>
              <a:spcAft>
                <a:spcPts val="700"/>
              </a:spcAft>
              <a:defRPr sz="2200"/>
            </a:pPr>
            <a:r>
              <a:t>A controller will follow your instructions and make the LED blink!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Debugging Challenge 🐞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The LED does not blink. What could be wrong?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Check the circuit.</a:t>
            </a:r>
          </a:p>
          <a:p>
            <a:pPr>
              <a:spcAft>
                <a:spcPts val="700"/>
              </a:spcAft>
              <a:defRPr sz="2200"/>
            </a:pPr>
            <a:r>
              <a:t>Check the LED orientation.</a:t>
            </a:r>
          </a:p>
          <a:p>
            <a:pPr>
              <a:spcAft>
                <a:spcPts val="700"/>
              </a:spcAft>
              <a:defRPr sz="2200"/>
            </a:pPr>
            <a:r>
              <a:t>Check the program sequence.</a:t>
            </a:r>
          </a:p>
          <a:p>
            <a:pPr>
              <a:spcAft>
                <a:spcPts val="700"/>
              </a:spcAft>
              <a:defRPr sz="2200"/>
            </a:pPr>
            <a:r>
              <a:t>Check the selected output connection.</a:t>
            </a:r>
          </a:p>
          <a:p>
            <a:pPr>
              <a:spcAft>
                <a:spcPts val="700"/>
              </a:spcAft>
              <a:defRPr sz="2200"/>
            </a:pPr>
            <a:r>
              <a:t>Check the program upload/run process.</a:t>
            </a:r>
          </a:p>
          <a:p>
            <a:pPr>
              <a:spcAft>
                <a:spcPts val="700"/>
              </a:spcAft>
              <a:defRPr sz="2200"/>
            </a:pPr>
            <a:r>
              <a:t>Check the power connection.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Change one thing at a time and test again.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Safety Rules 🦺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Use only approved low-voltage equipment.</a:t>
            </a:r>
          </a:p>
          <a:p>
            <a:pPr>
              <a:spcAft>
                <a:spcPts val="700"/>
              </a:spcAft>
              <a:defRPr sz="2200"/>
            </a:pPr>
            <a:r>
              <a:t>Check connections before applying power.</a:t>
            </a:r>
          </a:p>
          <a:p>
            <a:pPr>
              <a:spcAft>
                <a:spcPts val="700"/>
              </a:spcAft>
              <a:defRPr sz="2200"/>
            </a:pPr>
            <a:r>
              <a:t>Disconnect power before rebuilding the circuit.</a:t>
            </a:r>
          </a:p>
          <a:p>
            <a:pPr>
              <a:spcAft>
                <a:spcPts val="700"/>
              </a:spcAft>
              <a:defRPr sz="2200"/>
            </a:pPr>
            <a:r>
              <a:t>Do not create unintended direct connections across a power source.</a:t>
            </a:r>
          </a:p>
          <a:p>
            <a:pPr>
              <a:spcAft>
                <a:spcPts val="700"/>
              </a:spcAft>
              <a:defRPr sz="2200"/>
            </a:pPr>
            <a:r>
              <a:t>Keep liquids away from electronic equipment.</a:t>
            </a:r>
          </a:p>
          <a:p>
            <a:pPr>
              <a:spcAft>
                <a:spcPts val="700"/>
              </a:spcAft>
              <a:defRPr sz="2200"/>
            </a:pPr>
            <a:r>
              <a:t>Handle boards and components carefully.</a:t>
            </a:r>
          </a:p>
          <a:p>
            <a:pPr>
              <a:spcAft>
                <a:spcPts val="700"/>
              </a:spcAft>
              <a:defRPr sz="2200"/>
            </a:pPr>
            <a:r>
              <a:t>Ask the teacher for help when troubleshooting.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 Record 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Our controller is: _______________________</a:t>
            </a:r>
          </a:p>
          <a:p>
            <a:pPr>
              <a:spcAft>
                <a:spcPts val="700"/>
              </a:spcAft>
              <a:defRPr sz="2200"/>
            </a:pPr>
            <a:r>
              <a:t>Our output is: __________________________</a:t>
            </a:r>
          </a:p>
          <a:p>
            <a:pPr>
              <a:spcAft>
                <a:spcPts val="700"/>
              </a:spcAft>
              <a:defRPr sz="2200"/>
            </a:pPr>
            <a:r>
              <a:t>Our program repeats: ____________________</a:t>
            </a:r>
          </a:p>
          <a:p>
            <a:pPr>
              <a:spcAft>
                <a:spcPts val="700"/>
              </a:spcAft>
              <a:defRPr sz="2200"/>
            </a:pPr>
            <a:r>
              <a:t>Our chosen delay is: ____________________</a:t>
            </a:r>
          </a:p>
          <a:p>
            <a:pPr>
              <a:spcAft>
                <a:spcPts val="700"/>
              </a:spcAft>
              <a:defRPr sz="2200"/>
            </a:pPr>
            <a:r>
              <a:t>Our LED blinked: YES / NO</a:t>
            </a:r>
          </a:p>
          <a:p>
            <a:pPr>
              <a:spcAft>
                <a:spcPts val="700"/>
              </a:spcAft>
              <a:defRPr sz="2200"/>
            </a:pPr>
            <a:r>
              <a:t>The problem we found was: _______________</a:t>
            </a:r>
          </a:p>
          <a:p>
            <a:pPr>
              <a:spcAft>
                <a:spcPts val="700"/>
              </a:spcAft>
              <a:defRPr sz="2200"/>
            </a:pPr>
            <a:r>
              <a:t>We solved it by: ________________________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 Reflection 🤔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The LED blinked because __________________.</a:t>
            </a:r>
          </a:p>
          <a:p>
            <a:pPr>
              <a:spcAft>
                <a:spcPts val="700"/>
              </a:spcAft>
              <a:defRPr sz="2200"/>
            </a:pPr>
            <a:r>
              <a:t>The controller followed __________________.</a:t>
            </a:r>
          </a:p>
          <a:p>
            <a:pPr>
              <a:spcAft>
                <a:spcPts val="700"/>
              </a:spcAft>
              <a:defRPr sz="2200"/>
            </a:pPr>
            <a:r>
              <a:t>The WAIT instruction is important because __.</a:t>
            </a:r>
          </a:p>
          <a:p>
            <a:pPr>
              <a:spcAft>
                <a:spcPts val="700"/>
              </a:spcAft>
              <a:defRPr sz="2200"/>
            </a:pPr>
            <a:r>
              <a:t>The REPEAT instruction is important because _.</a:t>
            </a:r>
          </a:p>
          <a:p>
            <a:pPr>
              <a:spcAft>
                <a:spcPts val="700"/>
              </a:spcAft>
              <a:defRPr sz="2200"/>
            </a:pPr>
            <a:r>
              <a:t>One improvement I would make is __________.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 Debriefing 🏁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Demonstrate your blinking LED.</a:t>
            </a:r>
          </a:p>
          <a:p>
            <a:pPr>
              <a:spcAft>
                <a:spcPts val="700"/>
              </a:spcAft>
              <a:defRPr sz="2200"/>
            </a:pPr>
            <a:r>
              <a:t>Show your algorithm or code.</a:t>
            </a:r>
          </a:p>
          <a:p>
            <a:pPr>
              <a:spcAft>
                <a:spcPts val="700"/>
              </a:spcAft>
              <a:defRPr sz="2200"/>
            </a:pPr>
            <a:r>
              <a:t>Explain sequence.</a:t>
            </a:r>
          </a:p>
          <a:p>
            <a:pPr>
              <a:spcAft>
                <a:spcPts val="700"/>
              </a:spcAft>
              <a:defRPr sz="2200"/>
            </a:pPr>
            <a:r>
              <a:t>Explain timing.</a:t>
            </a:r>
          </a:p>
          <a:p>
            <a:pPr>
              <a:spcAft>
                <a:spcPts val="700"/>
              </a:spcAft>
              <a:defRPr sz="2200"/>
            </a:pPr>
            <a:r>
              <a:t>Explain repetition.</a:t>
            </a:r>
          </a:p>
          <a:p>
            <a:pPr>
              <a:spcAft>
                <a:spcPts val="700"/>
              </a:spcAft>
              <a:defRPr sz="2200"/>
            </a:pPr>
            <a:r>
              <a:t>Describe one debugging problem your team solved.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Success Criteria ⭐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I can explain how a program controls an LED.</a:t>
            </a:r>
          </a:p>
          <a:p>
            <a:pPr>
              <a:spcAft>
                <a:spcPts val="700"/>
              </a:spcAft>
              <a:defRPr sz="2200"/>
            </a:pPr>
            <a:r>
              <a:t>I can describe ON and OFF output states.</a:t>
            </a:r>
          </a:p>
          <a:p>
            <a:pPr>
              <a:spcAft>
                <a:spcPts val="700"/>
              </a:spcAft>
              <a:defRPr sz="2200"/>
            </a:pPr>
            <a:r>
              <a:t>I can write a blinking algorithm.</a:t>
            </a:r>
          </a:p>
          <a:p>
            <a:pPr>
              <a:spcAft>
                <a:spcPts val="700"/>
              </a:spcAft>
              <a:defRPr sz="2200"/>
            </a:pPr>
            <a:r>
              <a:t>I can use sequence, timing and repetition.</a:t>
            </a:r>
          </a:p>
          <a:p>
            <a:pPr>
              <a:spcAft>
                <a:spcPts val="700"/>
              </a:spcAft>
              <a:defRPr sz="2200"/>
            </a:pPr>
            <a:r>
              <a:t>I can test and debug a simple program.</a:t>
            </a:r>
          </a:p>
          <a:p>
            <a:pPr>
              <a:spcAft>
                <a:spcPts val="700"/>
              </a:spcAft>
              <a:defRPr sz="2200"/>
            </a:pPr>
            <a:r>
              <a:t>I can suggest improvements to the project.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Mission Status: BLINKING SUCCESSFULLY! ✨💡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 Complete! 🎉🤖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600"/>
            </a:pPr>
            <a:r>
              <a:t>You built an electronic circuit.</a:t>
            </a:r>
          </a:p>
          <a:p>
            <a:pPr>
              <a:spcAft>
                <a:spcPts val="700"/>
              </a:spcAft>
              <a:defRPr sz="2600"/>
            </a:pPr>
            <a:r>
              <a:t>You gave instructions to a controller.</a:t>
            </a:r>
          </a:p>
          <a:p>
            <a:pPr>
              <a:spcAft>
                <a:spcPts val="700"/>
              </a:spcAft>
              <a:defRPr sz="2600"/>
            </a:pPr>
            <a:r>
              <a:t>You made a physical device respond to code.</a:t>
            </a:r>
          </a:p>
          <a:p>
            <a:pPr>
              <a:spcAft>
                <a:spcPts val="700"/>
              </a:spcAft>
              <a:defRPr sz="2600"/>
            </a:pPr>
          </a:p>
          <a:p>
            <a:pPr>
              <a:spcAft>
                <a:spcPts val="700"/>
              </a:spcAft>
              <a:defRPr sz="2600"/>
            </a:pPr>
            <a:r>
              <a:t>You have taken an important step into physical computing! 💻⚡</a:t>
            </a:r>
          </a:p>
          <a:p>
            <a:pPr>
              <a:spcAft>
                <a:spcPts val="700"/>
              </a:spcAft>
              <a:defRPr sz="2600"/>
            </a:pPr>
          </a:p>
          <a:p>
            <a:pPr>
              <a:spcAft>
                <a:spcPts val="700"/>
              </a:spcAft>
              <a:defRPr sz="2600"/>
            </a:pPr>
            <a:r>
              <a:t>🚀 Next Mission: Sense and Respond!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 Objectives 🎯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Understand how programming controls an electronic circuit.</a:t>
            </a:r>
          </a:p>
          <a:p>
            <a:pPr>
              <a:spcAft>
                <a:spcPts val="700"/>
              </a:spcAft>
              <a:defRPr sz="2200"/>
            </a:pPr>
            <a:r>
              <a:t>Identify the components needed for an LED blinking project.</a:t>
            </a:r>
          </a:p>
          <a:p>
            <a:pPr>
              <a:spcAft>
                <a:spcPts val="700"/>
              </a:spcAft>
              <a:defRPr sz="2200"/>
            </a:pPr>
            <a:r>
              <a:t>Understand digital ON and OFF states.</a:t>
            </a:r>
          </a:p>
          <a:p>
            <a:pPr>
              <a:spcAft>
                <a:spcPts val="700"/>
              </a:spcAft>
              <a:defRPr sz="2200"/>
            </a:pPr>
            <a:r>
              <a:t>Use sequence and timing in a program.</a:t>
            </a:r>
          </a:p>
          <a:p>
            <a:pPr>
              <a:spcAft>
                <a:spcPts val="700"/>
              </a:spcAft>
              <a:defRPr sz="2200"/>
            </a:pPr>
            <a:r>
              <a:t>Upload or run a teacher-approved program.</a:t>
            </a:r>
          </a:p>
          <a:p>
            <a:pPr>
              <a:spcAft>
                <a:spcPts val="700"/>
              </a:spcAft>
              <a:defRPr sz="2200"/>
            </a:pPr>
            <a:r>
              <a:t>Test, debug and improve the project.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Mission Challenge 💡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Make an LED perform this repeating pattern: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LED ON → WAIT → LED OFF → WAIT → REPEAT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This simple activity is one of the first steps in programming physical devices.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Happening Inside? 🤖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Your program sends instructions to a controller.</a:t>
            </a:r>
          </a:p>
          <a:p>
            <a:pPr>
              <a:spcAft>
                <a:spcPts val="700"/>
              </a:spcAft>
              <a:defRPr sz="2200"/>
            </a:pPr>
            <a:r>
              <a:t>The controller changes the state of an output.</a:t>
            </a:r>
          </a:p>
          <a:p>
            <a:pPr>
              <a:spcAft>
                <a:spcPts val="700"/>
              </a:spcAft>
              <a:defRPr sz="2200"/>
            </a:pPr>
            <a:r>
              <a:t>The LED responds by turning ON or OFF.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PROGRAM → CONTROLLER → ELECTRICAL OUTPUT → LED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Your Mission Kit 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💻 Computer or programming device</a:t>
            </a:r>
          </a:p>
          <a:p>
            <a:pPr>
              <a:spcAft>
                <a:spcPts val="700"/>
              </a:spcAft>
              <a:defRPr sz="2200"/>
            </a:pPr>
            <a:r>
              <a:t>🧠 Microcontroller or teacher-approved controller board</a:t>
            </a:r>
          </a:p>
          <a:p>
            <a:pPr>
              <a:spcAft>
                <a:spcPts val="700"/>
              </a:spcAft>
              <a:defRPr sz="2200"/>
            </a:pPr>
            <a:r>
              <a:t>💡 LED</a:t>
            </a:r>
          </a:p>
          <a:p>
            <a:pPr>
              <a:spcAft>
                <a:spcPts val="700"/>
              </a:spcAft>
              <a:defRPr sz="2200"/>
            </a:pPr>
            <a:r>
              <a:t>🛡️ Suitable resistor</a:t>
            </a:r>
          </a:p>
          <a:p>
            <a:pPr>
              <a:spcAft>
                <a:spcPts val="700"/>
              </a:spcAft>
              <a:defRPr sz="2200"/>
            </a:pPr>
            <a:r>
              <a:t>🔌 Jumper wires</a:t>
            </a:r>
          </a:p>
          <a:p>
            <a:pPr>
              <a:spcAft>
                <a:spcPts val="700"/>
              </a:spcAft>
              <a:defRPr sz="2200"/>
            </a:pPr>
            <a:r>
              <a:t>🧱 Breadboard, if required</a:t>
            </a:r>
          </a:p>
          <a:p>
            <a:pPr>
              <a:spcAft>
                <a:spcPts val="700"/>
              </a:spcAft>
              <a:defRPr sz="2200"/>
            </a:pPr>
            <a:r>
              <a:t>🔗 USB/programming cable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Use only the components and connections approved for your classroom.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Controller: The Robot's Brain 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A controller can receive and execute programmed instructions.</a:t>
            </a:r>
          </a:p>
          <a:p>
            <a:pPr>
              <a:spcAft>
                <a:spcPts val="700"/>
              </a:spcAft>
              <a:defRPr sz="2200"/>
            </a:pPr>
            <a:r>
              <a:t>It can control outputs such as LEDs, buzzers and motors.</a:t>
            </a:r>
          </a:p>
          <a:p>
            <a:pPr>
              <a:spcAft>
                <a:spcPts val="700"/>
              </a:spcAft>
              <a:defRPr sz="2200"/>
            </a:pPr>
            <a:r>
              <a:t>Some controllers can also read inputs from buttons and sensors.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For this mission, the controller repeatedly changes the LED between two states.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Digital States: ON and OFF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Many electronic outputs can be controlled using two basic states:</a:t>
            </a:r>
          </a:p>
          <a:p>
            <a:pPr>
              <a:spcAft>
                <a:spcPts val="700"/>
              </a:spcAft>
              <a:defRPr sz="2200"/>
            </a:pPr>
            <a:r>
              <a:t>ON — the output is activated.</a:t>
            </a:r>
          </a:p>
          <a:p>
            <a:pPr>
              <a:spcAft>
                <a:spcPts val="700"/>
              </a:spcAft>
              <a:defRPr sz="2200"/>
            </a:pPr>
            <a:r>
              <a:t>OFF — the output is deactivated.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In programming, these states may be represented differently depending on the platform.</a:t>
            </a:r>
          </a:p>
          <a:p>
            <a:pPr>
              <a:spcAft>
                <a:spcPts val="700"/>
              </a:spcAft>
              <a:defRPr sz="2200"/>
            </a:pPr>
            <a:r>
              <a:t>Always follow the commands used by your classroom programming environment.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1: Understand the Algorithm 🧩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Before writing code, write the logic: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1. Start the program.</a:t>
            </a:r>
          </a:p>
          <a:p>
            <a:pPr>
              <a:spcAft>
                <a:spcPts val="700"/>
              </a:spcAft>
              <a:defRPr sz="2200"/>
            </a:pPr>
            <a:r>
              <a:t>2. Turn the LED ON.</a:t>
            </a:r>
          </a:p>
          <a:p>
            <a:pPr>
              <a:spcAft>
                <a:spcPts val="700"/>
              </a:spcAft>
              <a:defRPr sz="2200"/>
            </a:pPr>
            <a:r>
              <a:t>3. Wait for a short time.</a:t>
            </a:r>
          </a:p>
          <a:p>
            <a:pPr>
              <a:spcAft>
                <a:spcPts val="700"/>
              </a:spcAft>
              <a:defRPr sz="2200"/>
            </a:pPr>
            <a:r>
              <a:t>4. Turn the LED OFF.</a:t>
            </a:r>
          </a:p>
          <a:p>
            <a:pPr>
              <a:spcAft>
                <a:spcPts val="700"/>
              </a:spcAft>
              <a:defRPr sz="2200"/>
            </a:pPr>
            <a:r>
              <a:t>5. Wait for a short time.</a:t>
            </a:r>
          </a:p>
          <a:p>
            <a:pPr>
              <a:spcAft>
                <a:spcPts val="700"/>
              </a:spcAft>
              <a:defRPr sz="2200"/>
            </a:pPr>
            <a:r>
              <a:t>6. Repeat steps 2–5.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