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💡 Mission 5: Smart Street Light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Sense • Decide • Respond • Automate |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Plan the System ✏️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Define the desired behaviour: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Bright surroundings → Street light OFF</a:t>
            </a:r>
          </a:p>
          <a:p>
            <a:pPr>
              <a:spcAft>
                <a:spcPts val="700"/>
              </a:spcAft>
              <a:defRPr sz="2200"/>
            </a:pPr>
            <a:r>
              <a:t>Dark surroundings → Street light ON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Identify:</a:t>
            </a:r>
          </a:p>
          <a:p>
            <a:pPr>
              <a:spcAft>
                <a:spcPts val="700"/>
              </a:spcAft>
              <a:defRPr sz="2200"/>
            </a:pPr>
            <a:r>
              <a:t>Sensor = Input</a:t>
            </a:r>
          </a:p>
          <a:p>
            <a:pPr>
              <a:spcAft>
                <a:spcPts val="700"/>
              </a:spcAft>
              <a:defRPr sz="2200"/>
            </a:pPr>
            <a:r>
              <a:t>Controller = Processing</a:t>
            </a:r>
          </a:p>
          <a:p>
            <a:pPr>
              <a:spcAft>
                <a:spcPts val="700"/>
              </a:spcAft>
              <a:defRPr sz="2200"/>
            </a:pPr>
            <a:r>
              <a:t>LED = Output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Build the Circuit 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Keep power disconnected while making connections.</a:t>
            </a:r>
          </a:p>
          <a:p>
            <a:pPr>
              <a:spcAft>
                <a:spcPts val="700"/>
              </a:spcAft>
              <a:defRPr sz="2200"/>
            </a:pPr>
            <a:r>
              <a:t>Connect the light sensor according to the approved diagram.</a:t>
            </a:r>
          </a:p>
          <a:p>
            <a:pPr>
              <a:spcAft>
                <a:spcPts val="700"/>
              </a:spcAft>
              <a:defRPr sz="2200"/>
            </a:pPr>
            <a:r>
              <a:t>Connect the LED output with the appropriate resistor.</a:t>
            </a:r>
          </a:p>
          <a:p>
            <a:pPr>
              <a:spcAft>
                <a:spcPts val="700"/>
              </a:spcAft>
              <a:defRPr sz="2200"/>
            </a:pPr>
            <a:r>
              <a:t>Check the controller connections carefully.</a:t>
            </a:r>
          </a:p>
          <a:p>
            <a:pPr>
              <a:spcAft>
                <a:spcPts val="700"/>
              </a:spcAft>
              <a:defRPr sz="2200"/>
            </a:pPr>
            <a:r>
              <a:t>Ask the teacher to inspect the circuit before powering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Write the Algorithm 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START</a:t>
            </a:r>
          </a:p>
          <a:p>
            <a:pPr>
              <a:spcAft>
                <a:spcPts val="700"/>
              </a:spcAft>
              <a:defRPr sz="2200"/>
            </a:pPr>
            <a:r>
              <a:t>READ the light sensor</a:t>
            </a:r>
          </a:p>
          <a:p>
            <a:pPr>
              <a:spcAft>
                <a:spcPts val="700"/>
              </a:spcAft>
              <a:defRPr sz="2200"/>
            </a:pPr>
            <a:r>
              <a:t>IF surroundings are dark</a:t>
            </a:r>
          </a:p>
          <a:p>
            <a:pPr>
              <a:spcAft>
                <a:spcPts val="700"/>
              </a:spcAft>
              <a:defRPr sz="2200"/>
            </a:pPr>
            <a:r>
              <a:t>    TURN street light ON</a:t>
            </a:r>
          </a:p>
          <a:p>
            <a:pPr>
              <a:spcAft>
                <a:spcPts val="700"/>
              </a:spcAft>
              <a:defRPr sz="2200"/>
            </a:pPr>
            <a:r>
              <a:t>ELSE</a:t>
            </a:r>
          </a:p>
          <a:p>
            <a:pPr>
              <a:spcAft>
                <a:spcPts val="700"/>
              </a:spcAft>
              <a:defRPr sz="2200"/>
            </a:pPr>
            <a:r>
              <a:t>    TURN street light OFF</a:t>
            </a:r>
          </a:p>
          <a:p>
            <a:pPr>
              <a:spcAft>
                <a:spcPts val="700"/>
              </a:spcAft>
              <a:defRPr sz="2200"/>
            </a:pPr>
            <a:r>
              <a:t>REPEAT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4: Program the Decision 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Your program needs to:</a:t>
            </a:r>
          </a:p>
          <a:p>
            <a:pPr>
              <a:spcAft>
                <a:spcPts val="700"/>
              </a:spcAft>
              <a:defRPr sz="2200"/>
            </a:pPr>
            <a:r>
              <a:t>1. Read the sensor.</a:t>
            </a:r>
          </a:p>
          <a:p>
            <a:pPr>
              <a:spcAft>
                <a:spcPts val="700"/>
              </a:spcAft>
              <a:defRPr sz="2200"/>
            </a:pPr>
            <a:r>
              <a:t>2. Compare the reading with a threshold.</a:t>
            </a:r>
          </a:p>
          <a:p>
            <a:pPr>
              <a:spcAft>
                <a:spcPts val="700"/>
              </a:spcAft>
              <a:defRPr sz="2200"/>
            </a:pPr>
            <a:r>
              <a:t>3. Choose the correct condition.</a:t>
            </a:r>
          </a:p>
          <a:p>
            <a:pPr>
              <a:spcAft>
                <a:spcPts val="700"/>
              </a:spcAft>
              <a:defRPr sz="2200"/>
            </a:pPr>
            <a:r>
              <a:t>4. Control the LED.</a:t>
            </a:r>
          </a:p>
          <a:p>
            <a:pPr>
              <a:spcAft>
                <a:spcPts val="700"/>
              </a:spcAft>
              <a:defRPr sz="2200"/>
            </a:pPr>
            <a:r>
              <a:t>5. Repeat the process continuously.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is a basic example of sensor-based decision making.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Understanding the Threshold 🎚️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threshold is a chosen value used to separate two conditions.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For example:</a:t>
            </a:r>
          </a:p>
          <a:p>
            <a:pPr>
              <a:spcAft>
                <a:spcPts val="700"/>
              </a:spcAft>
              <a:defRPr sz="2200"/>
            </a:pPr>
            <a:r>
              <a:t>Sensor value indicates DARK → LED ON</a:t>
            </a:r>
          </a:p>
          <a:p>
            <a:pPr>
              <a:spcAft>
                <a:spcPts val="700"/>
              </a:spcAft>
              <a:defRPr sz="2200"/>
            </a:pPr>
            <a:r>
              <a:t>Sensor value indicates BRIGHT → LED OFF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 best threshold may depend on the classroom environment and sensor behaviour.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5: Test the Smart Street Light 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Run the program.</a:t>
            </a:r>
          </a:p>
          <a:p>
            <a:pPr>
              <a:spcAft>
                <a:spcPts val="700"/>
              </a:spcAft>
              <a:defRPr sz="2200"/>
            </a:pPr>
            <a:r>
              <a:t>Observe the LED in normal room light.</a:t>
            </a:r>
          </a:p>
          <a:p>
            <a:pPr>
              <a:spcAft>
                <a:spcPts val="700"/>
              </a:spcAft>
              <a:defRPr sz="2200"/>
            </a:pPr>
            <a:r>
              <a:t>Change the amount of light reaching the sensor using a teacher-approved method.</a:t>
            </a:r>
          </a:p>
          <a:p>
            <a:pPr>
              <a:spcAft>
                <a:spcPts val="700"/>
              </a:spcAft>
              <a:defRPr sz="2200"/>
            </a:pPr>
            <a:r>
              <a:t>Observe whether the LED responds.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Does the system react at the correct brightness level?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Investigation 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Test different conditions:</a:t>
            </a:r>
          </a:p>
          <a:p>
            <a:pPr>
              <a:spcAft>
                <a:spcPts val="700"/>
              </a:spcAft>
              <a:defRPr sz="2200"/>
            </a:pPr>
            <a:r>
              <a:t>☀️ Bright environment</a:t>
            </a:r>
          </a:p>
          <a:p>
            <a:pPr>
              <a:spcAft>
                <a:spcPts val="700"/>
              </a:spcAft>
              <a:defRPr sz="2200"/>
            </a:pPr>
            <a:r>
              <a:t>🌥️ Medium brightness</a:t>
            </a:r>
          </a:p>
          <a:p>
            <a:pPr>
              <a:spcAft>
                <a:spcPts val="700"/>
              </a:spcAft>
              <a:defRPr sz="2200"/>
            </a:pPr>
            <a:r>
              <a:t>🌙 Dark environment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Record:</a:t>
            </a:r>
          </a:p>
          <a:p>
            <a:pPr>
              <a:spcAft>
                <a:spcPts val="700"/>
              </a:spcAft>
              <a:defRPr sz="2200"/>
            </a:pPr>
            <a:r>
              <a:t>Sensor condition → System decision → LED state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Testing Table 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Condition: Bright | Expected: OFF | Actual: ______</a:t>
            </a:r>
          </a:p>
          <a:p>
            <a:pPr>
              <a:spcAft>
                <a:spcPts val="700"/>
              </a:spcAft>
              <a:defRPr sz="2200"/>
            </a:pPr>
            <a:r>
              <a:t>Condition: Medium | Expected: Depends on threshold | Actual: ______</a:t>
            </a:r>
          </a:p>
          <a:p>
            <a:pPr>
              <a:spcAft>
                <a:spcPts val="700"/>
              </a:spcAft>
              <a:defRPr sz="2200"/>
            </a:pPr>
            <a:r>
              <a:t>Condition: Dark | Expected: ON | Actual: ______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Did the system behave as planned?</a:t>
            </a:r>
          </a:p>
          <a:p>
            <a:pPr>
              <a:spcAft>
                <a:spcPts val="700"/>
              </a:spcAft>
              <a:defRPr sz="2200"/>
            </a:pPr>
            <a:r>
              <a:t>What threshold adjustment might improve it?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Troubleshooting Challenge 🛠️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Problem: LED stays ON all the time.</a:t>
            </a:r>
          </a:p>
          <a:p>
            <a:pPr>
              <a:spcAft>
                <a:spcPts val="700"/>
              </a:spcAft>
              <a:defRPr sz="2200"/>
            </a:pPr>
            <a:r>
              <a:t>Check the sensor reading and condition.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Problem: LED stays OFF all the time.</a:t>
            </a:r>
          </a:p>
          <a:p>
            <a:pPr>
              <a:spcAft>
                <a:spcPts val="700"/>
              </a:spcAft>
              <a:defRPr sz="2200"/>
            </a:pPr>
            <a:r>
              <a:t>Check the LED circuit, sensor and program.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Problem: LED changes at the wrong brightness.</a:t>
            </a:r>
          </a:p>
          <a:p>
            <a:pPr>
              <a:spcAft>
                <a:spcPts val="700"/>
              </a:spcAft>
              <a:defRPr sz="2200"/>
            </a:pPr>
            <a:r>
              <a:t>Adjust the threshold and test again.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Debug systematically: Observe → Identify → Change → Test.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Upgrade 1: Add a Manual Override 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Imagine adding a button or switch.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Automatic Mode → Sensor controls the light.</a:t>
            </a:r>
          </a:p>
          <a:p>
            <a:pPr>
              <a:spcAft>
                <a:spcPts val="700"/>
              </a:spcAft>
              <a:defRPr sz="2200"/>
            </a:pPr>
            <a:r>
              <a:t>Manual Mode → User controls the light.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How could your program decide which mode is active?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Briefing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Welcome, Smart City Engineers!</a:t>
            </a:r>
          </a:p>
          <a:p>
            <a:pPr>
              <a:spcAft>
                <a:spcPts val="700"/>
              </a:spcAft>
              <a:defRPr sz="2200"/>
            </a:pPr>
            <a:r>
              <a:t>Your mission is to design a street light that can respond automatically to changes in light.</a:t>
            </a:r>
          </a:p>
          <a:p>
            <a:pPr>
              <a:spcAft>
                <a:spcPts val="700"/>
              </a:spcAft>
              <a:defRPr sz="2200"/>
            </a:pPr>
            <a:r>
              <a:t>The system should detect darkness and control a light without a person manually switching it.</a:t>
            </a:r>
          </a:p>
          <a:p>
            <a:pPr>
              <a:spcAft>
                <a:spcPts val="700"/>
              </a:spcAft>
              <a:defRPr sz="2200"/>
            </a:pPr>
            <a:r>
              <a:t>You will combine sensors, electronics and programming to create an automated system.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Upgrade 2: Add a Second Street Light 💡💡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Extend your model with two LEDs.</a:t>
            </a:r>
          </a:p>
          <a:p>
            <a:pPr>
              <a:spcAft>
                <a:spcPts val="700"/>
              </a:spcAft>
              <a:defRPr sz="2200"/>
            </a:pPr>
            <a:r>
              <a:t>Can both lights respond to the same sensor?</a:t>
            </a:r>
          </a:p>
          <a:p>
            <a:pPr>
              <a:spcAft>
                <a:spcPts val="700"/>
              </a:spcAft>
              <a:defRPr sz="2200"/>
            </a:pPr>
            <a:r>
              <a:t>Can you create different lighting zones?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Very dark → Both lights ON</a:t>
            </a:r>
          </a:p>
          <a:p>
            <a:pPr>
              <a:spcAft>
                <a:spcPts val="700"/>
              </a:spcAft>
              <a:defRPr sz="2200"/>
            </a:pPr>
            <a:r>
              <a:t>Moderately dark → One light ON</a:t>
            </a:r>
          </a:p>
          <a:p>
            <a:pPr>
              <a:spcAft>
                <a:spcPts val="700"/>
              </a:spcAft>
              <a:defRPr sz="2200"/>
            </a:pPr>
            <a:r>
              <a:t>Bright → Both lights OFF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Upgrade 3: Smart City Challenge 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Imagine a complete smart street.</a:t>
            </a:r>
          </a:p>
          <a:p>
            <a:pPr>
              <a:spcAft>
                <a:spcPts val="700"/>
              </a:spcAft>
              <a:defRPr sz="2200"/>
            </a:pPr>
            <a:r>
              <a:t>What other automated systems could be added?</a:t>
            </a:r>
          </a:p>
          <a:p>
            <a:pPr>
              <a:spcAft>
                <a:spcPts val="700"/>
              </a:spcAft>
              <a:defRPr sz="2200"/>
            </a:pPr>
            <a:r>
              <a:t>• Traffic lights</a:t>
            </a:r>
          </a:p>
          <a:p>
            <a:pPr>
              <a:spcAft>
                <a:spcPts val="700"/>
              </a:spcAft>
              <a:defRPr sz="2200"/>
            </a:pPr>
            <a:r>
              <a:t>• Pedestrian crossings</a:t>
            </a:r>
          </a:p>
          <a:p>
            <a:pPr>
              <a:spcAft>
                <a:spcPts val="700"/>
              </a:spcAft>
              <a:defRPr sz="2200"/>
            </a:pPr>
            <a:r>
              <a:t>• Parking sensors</a:t>
            </a:r>
          </a:p>
          <a:p>
            <a:pPr>
              <a:spcAft>
                <a:spcPts val="700"/>
              </a:spcAft>
              <a:defRPr sz="2200"/>
            </a:pPr>
            <a:r>
              <a:t>• Waste-bin monitoring</a:t>
            </a:r>
          </a:p>
          <a:p>
            <a:pPr>
              <a:spcAft>
                <a:spcPts val="700"/>
              </a:spcAft>
              <a:defRPr sz="2200"/>
            </a:pPr>
            <a:r>
              <a:t>• Security lighting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Design a simple smart-city system diagram.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Reflection 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input in our system is __________.</a:t>
            </a:r>
          </a:p>
          <a:p>
            <a:pPr>
              <a:spcAft>
                <a:spcPts val="700"/>
              </a:spcAft>
              <a:defRPr sz="2200"/>
            </a:pPr>
            <a:r>
              <a:t>The sensor detects __________.</a:t>
            </a:r>
          </a:p>
          <a:p>
            <a:pPr>
              <a:spcAft>
                <a:spcPts val="700"/>
              </a:spcAft>
              <a:defRPr sz="2200"/>
            </a:pPr>
            <a:r>
              <a:t>The controller decides __________.</a:t>
            </a:r>
          </a:p>
          <a:p>
            <a:pPr>
              <a:spcAft>
                <a:spcPts val="700"/>
              </a:spcAft>
              <a:defRPr sz="2200"/>
            </a:pPr>
            <a:r>
              <a:t>The output device is __________.</a:t>
            </a:r>
          </a:p>
          <a:p>
            <a:pPr>
              <a:spcAft>
                <a:spcPts val="700"/>
              </a:spcAft>
              <a:defRPr sz="2200"/>
            </a:pPr>
            <a:r>
              <a:t>Our chosen threshold is __________.</a:t>
            </a:r>
          </a:p>
          <a:p>
            <a:pPr>
              <a:spcAft>
                <a:spcPts val="700"/>
              </a:spcAft>
              <a:defRPr sz="2200"/>
            </a:pPr>
            <a:r>
              <a:t>One problem we solved was __________.</a:t>
            </a:r>
          </a:p>
          <a:p>
            <a:pPr>
              <a:spcAft>
                <a:spcPts val="700"/>
              </a:spcAft>
              <a:defRPr sz="2200"/>
            </a:pPr>
            <a:r>
              <a:t>One improvement would be __________.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Roles 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System Designer — plans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Circuit Builder — assembles the approved circuit.</a:t>
            </a:r>
          </a:p>
          <a:p>
            <a:pPr>
              <a:spcAft>
                <a:spcPts val="700"/>
              </a:spcAft>
              <a:defRPr sz="2200"/>
            </a:pPr>
            <a:r>
              <a:t>Programmer — creates the control logic.</a:t>
            </a:r>
          </a:p>
          <a:p>
            <a:pPr>
              <a:spcAft>
                <a:spcPts val="700"/>
              </a:spcAft>
              <a:defRPr sz="2200"/>
            </a:pPr>
            <a:r>
              <a:t>Tester — checks behaviour under different light conditions.</a:t>
            </a:r>
          </a:p>
          <a:p>
            <a:pPr>
              <a:spcAft>
                <a:spcPts val="700"/>
              </a:spcAft>
              <a:defRPr sz="2200"/>
            </a:pPr>
            <a:r>
              <a:t>Recorder — documents observations.</a:t>
            </a:r>
          </a:p>
          <a:p>
            <a:pPr>
              <a:spcAft>
                <a:spcPts val="700"/>
              </a:spcAft>
              <a:defRPr sz="2200"/>
            </a:pPr>
            <a:r>
              <a:t>Presenter — explains the smart system.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Rules 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only approved low-voltage equipment.</a:t>
            </a:r>
          </a:p>
          <a:p>
            <a:pPr>
              <a:spcAft>
                <a:spcPts val="700"/>
              </a:spcAft>
              <a:defRPr sz="2200"/>
            </a:pPr>
            <a:r>
              <a:t>Disconnect power before changing connections.</a:t>
            </a:r>
          </a:p>
          <a:p>
            <a:pPr>
              <a:spcAft>
                <a:spcPts val="700"/>
              </a:spcAft>
              <a:defRPr sz="2200"/>
            </a:pPr>
            <a:r>
              <a:t>Do not short-circuit batteries or power supplies.</a:t>
            </a:r>
          </a:p>
          <a:p>
            <a:pPr>
              <a:spcAft>
                <a:spcPts val="700"/>
              </a:spcAft>
              <a:defRPr sz="2200"/>
            </a:pPr>
            <a:r>
              <a:t>Do not touch mains-powered street-light equipment.</a:t>
            </a:r>
          </a:p>
          <a:p>
            <a:pPr>
              <a:spcAft>
                <a:spcPts val="700"/>
              </a:spcAft>
              <a:defRPr sz="2200"/>
            </a:pPr>
            <a:r>
              <a:t>Keep liquids away from electronic circuits.</a:t>
            </a:r>
          </a:p>
          <a:p>
            <a:pPr>
              <a:spcAft>
                <a:spcPts val="700"/>
              </a:spcAft>
              <a:defRPr sz="2200"/>
            </a:pPr>
            <a:r>
              <a:t>Ask the teacher for help if a component becomes hot or behaves unexpectedly.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Debriefing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Demonstrate your smart street light.</a:t>
            </a:r>
          </a:p>
          <a:p>
            <a:pPr>
              <a:spcAft>
                <a:spcPts val="700"/>
              </a:spcAft>
              <a:defRPr sz="2200"/>
            </a:pPr>
            <a:r>
              <a:t>Explain the sensor input.</a:t>
            </a:r>
          </a:p>
          <a:p>
            <a:pPr>
              <a:spcAft>
                <a:spcPts val="700"/>
              </a:spcAft>
              <a:defRPr sz="2200"/>
            </a:pPr>
            <a:r>
              <a:t>Explain the program condition.</a:t>
            </a:r>
          </a:p>
          <a:p>
            <a:pPr>
              <a:spcAft>
                <a:spcPts val="700"/>
              </a:spcAft>
              <a:defRPr sz="2200"/>
            </a:pPr>
            <a:r>
              <a:t>Show the INPUT → PROCESS → OUTPUT flow.</a:t>
            </a:r>
          </a:p>
          <a:p>
            <a:pPr>
              <a:spcAft>
                <a:spcPts val="700"/>
              </a:spcAft>
              <a:defRPr sz="2200"/>
            </a:pPr>
            <a:r>
              <a:t>Describe one problem you encountered.</a:t>
            </a:r>
          </a:p>
          <a:p>
            <a:pPr>
              <a:spcAft>
                <a:spcPts val="700"/>
              </a:spcAft>
              <a:defRPr sz="2200"/>
            </a:pPr>
            <a:r>
              <a:t>Explain one improvement you would make.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Success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 can explain how a smart street light works.</a:t>
            </a:r>
          </a:p>
          <a:p>
            <a:pPr>
              <a:spcAft>
                <a:spcPts val="700"/>
              </a:spcAft>
              <a:defRPr sz="2200"/>
            </a:pPr>
            <a:r>
              <a:t>I can identify the role of a light sensor.</a:t>
            </a:r>
          </a:p>
          <a:p>
            <a:pPr>
              <a:spcAft>
                <a:spcPts val="700"/>
              </a:spcAft>
              <a:defRPr sz="2200"/>
            </a:pPr>
            <a:r>
              <a:t>I can apply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I can use an IF/ELSE decision.</a:t>
            </a:r>
          </a:p>
          <a:p>
            <a:pPr>
              <a:spcAft>
                <a:spcPts val="700"/>
              </a:spcAft>
              <a:defRPr sz="2200"/>
            </a:pPr>
            <a:r>
              <a:t>I can test a sensor-based automated system.</a:t>
            </a:r>
          </a:p>
          <a:p>
            <a:pPr>
              <a:spcAft>
                <a:spcPts val="700"/>
              </a:spcAft>
              <a:defRPr sz="2200"/>
            </a:pPr>
            <a:r>
              <a:t>I can troubleshoot and improve my design.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Status: SMART LIGHT ACTIVE! 💡🤖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Complete! 🎉🏙️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Your system sensed the environment.</a:t>
            </a:r>
          </a:p>
          <a:p>
            <a:pPr>
              <a:spcAft>
                <a:spcPts val="700"/>
              </a:spcAft>
              <a:defRPr sz="2600"/>
            </a:pPr>
            <a:r>
              <a:t>Your controller made a decision.</a:t>
            </a:r>
          </a:p>
          <a:p>
            <a:pPr>
              <a:spcAft>
                <a:spcPts val="700"/>
              </a:spcAft>
              <a:defRPr sz="2600"/>
            </a:pPr>
            <a:r>
              <a:t>Your output responded automatically.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You have built the foundation of a smart automated system! 🚀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Next Challenge: Build an Even Smarter Robot!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Objectives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Understand how a smart street light works.</a:t>
            </a:r>
          </a:p>
          <a:p>
            <a:pPr>
              <a:spcAft>
                <a:spcPts val="700"/>
              </a:spcAft>
              <a:defRPr sz="2200"/>
            </a:pPr>
            <a:r>
              <a:t>Identify the role of a light sensor.</a:t>
            </a:r>
          </a:p>
          <a:p>
            <a:pPr>
              <a:spcAft>
                <a:spcPts val="700"/>
              </a:spcAft>
              <a:defRPr sz="2200"/>
            </a:pPr>
            <a:r>
              <a:t>Apply the INPUT → PROCESS → OUTPUT model.</a:t>
            </a:r>
          </a:p>
          <a:p>
            <a:pPr>
              <a:spcAft>
                <a:spcPts val="700"/>
              </a:spcAft>
              <a:defRPr sz="2200"/>
            </a:pPr>
            <a:r>
              <a:t>Use a condition to automate an action.</a:t>
            </a:r>
          </a:p>
          <a:p>
            <a:pPr>
              <a:spcAft>
                <a:spcPts val="700"/>
              </a:spcAft>
              <a:defRPr sz="2200"/>
            </a:pPr>
            <a:r>
              <a:t>Build or simulate a smart lighting system.</a:t>
            </a:r>
          </a:p>
          <a:p>
            <a:pPr>
              <a:spcAft>
                <a:spcPts val="700"/>
              </a:spcAft>
              <a:defRPr sz="2200"/>
            </a:pPr>
            <a:r>
              <a:t>Test, troubleshoot and improve the system.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Problem: Why Smart Street Lights? 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Traditional lights may require manual switching or fixed timers.</a:t>
            </a:r>
          </a:p>
          <a:p>
            <a:pPr>
              <a:spcAft>
                <a:spcPts val="700"/>
              </a:spcAft>
              <a:defRPr sz="2200"/>
            </a:pPr>
            <a:r>
              <a:t>A smart system can respond to the actual brightness of the surroundings.</a:t>
            </a:r>
          </a:p>
          <a:p>
            <a:pPr>
              <a:spcAft>
                <a:spcPts val="700"/>
              </a:spcAft>
              <a:defRPr sz="2200"/>
            </a:pPr>
            <a:r>
              <a:t>When it becomes dark, the light can turn ON.</a:t>
            </a:r>
          </a:p>
          <a:p>
            <a:pPr>
              <a:spcAft>
                <a:spcPts val="700"/>
              </a:spcAft>
              <a:defRPr sz="2200"/>
            </a:pPr>
            <a:r>
              <a:t>When it becomes bright, the light can turn OFF.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is an example of automation.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Smart Street Light System 🤖💡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simple smart street light has three main stages: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INPUT → PROCESS → OUTPUT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INPUT: Light sensor measures surrounding brightness.</a:t>
            </a:r>
          </a:p>
          <a:p>
            <a:pPr>
              <a:spcAft>
                <a:spcPts val="700"/>
              </a:spcAft>
              <a:defRPr sz="2200"/>
            </a:pPr>
            <a:r>
              <a:t>PROCESS: Controller checks the sensor value.</a:t>
            </a:r>
          </a:p>
          <a:p>
            <a:pPr>
              <a:spcAft>
                <a:spcPts val="700"/>
              </a:spcAft>
              <a:defRPr sz="2200"/>
            </a:pPr>
            <a:r>
              <a:t>OUTPUT: LED or lamp turns ON or OFF.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Light Sensor? ☀️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light sensor detects the amount of light in its surroundings.</a:t>
            </a:r>
          </a:p>
          <a:p>
            <a:pPr>
              <a:spcAft>
                <a:spcPts val="700"/>
              </a:spcAft>
              <a:defRPr sz="2200"/>
            </a:pPr>
            <a:r>
              <a:t>Its output changes depending on the brightness.</a:t>
            </a:r>
          </a:p>
          <a:p>
            <a:pPr>
              <a:spcAft>
                <a:spcPts val="700"/>
              </a:spcAft>
              <a:defRPr sz="2200"/>
            </a:pPr>
            <a:r>
              <a:t>A controller can read this information.</a:t>
            </a:r>
          </a:p>
          <a:p>
            <a:pPr>
              <a:spcAft>
                <a:spcPts val="700"/>
              </a:spcAft>
              <a:defRPr sz="2200"/>
            </a:pPr>
            <a:r>
              <a:t>The program can use the information to decide what action to perform.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Examples include LDR-based circuits and other light-sensing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Controller: Making the Decision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controller receives information from the sensor.</a:t>
            </a:r>
          </a:p>
          <a:p>
            <a:pPr>
              <a:spcAft>
                <a:spcPts val="700"/>
              </a:spcAft>
              <a:defRPr sz="2200"/>
            </a:pPr>
            <a:r>
              <a:t>The program compares the sensor reading with a chosen threshold.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IF it is dark → Turn the light ON</a:t>
            </a:r>
          </a:p>
          <a:p>
            <a:pPr>
              <a:spcAft>
                <a:spcPts val="700"/>
              </a:spcAft>
              <a:defRPr sz="2200"/>
            </a:pPr>
            <a:r>
              <a:t>ELSE → Turn the light OFF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 exact sensor values and commands depend on the hardware and programming platform.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Output: Lighting the Street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output device produces the final action.</a:t>
            </a:r>
          </a:p>
          <a:p>
            <a:pPr>
              <a:spcAft>
                <a:spcPts val="700"/>
              </a:spcAft>
              <a:defRPr sz="2200"/>
            </a:pPr>
            <a:r>
              <a:t>For a classroom model, an LED may represent a street lamp.</a:t>
            </a:r>
          </a:p>
          <a:p>
            <a:pPr>
              <a:spcAft>
                <a:spcPts val="700"/>
              </a:spcAft>
              <a:defRPr sz="2200"/>
            </a:pPr>
            <a:r>
              <a:t>The controller can change the output between ON and OFF.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 a real system, additional electronic components may be needed to control larger lighting loads safely.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Your Mission Kit 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💻 Computer or programming device</a:t>
            </a:r>
          </a:p>
          <a:p>
            <a:pPr>
              <a:spcAft>
                <a:spcPts val="700"/>
              </a:spcAft>
              <a:defRPr sz="2200"/>
            </a:pPr>
            <a:r>
              <a:t>🧠 Teacher-approved microcontroller or controller board</a:t>
            </a:r>
          </a:p>
          <a:p>
            <a:pPr>
              <a:spcAft>
                <a:spcPts val="700"/>
              </a:spcAft>
              <a:defRPr sz="2200"/>
            </a:pPr>
            <a:r>
              <a:t>📡 Light sensor or LDR module</a:t>
            </a:r>
          </a:p>
          <a:p>
            <a:pPr>
              <a:spcAft>
                <a:spcPts val="700"/>
              </a:spcAft>
              <a:defRPr sz="2200"/>
            </a:pPr>
            <a:r>
              <a:t>💡 LED with an appropriate resistor</a:t>
            </a:r>
          </a:p>
          <a:p>
            <a:pPr>
              <a:spcAft>
                <a:spcPts val="700"/>
              </a:spcAft>
              <a:defRPr sz="2200"/>
            </a:pPr>
            <a:r>
              <a:t>🔌 Jumper wires</a:t>
            </a:r>
          </a:p>
          <a:p>
            <a:pPr>
              <a:spcAft>
                <a:spcPts val="700"/>
              </a:spcAft>
              <a:defRPr sz="2200"/>
            </a:pPr>
            <a:r>
              <a:t>🧱 Breadboard, if required</a:t>
            </a:r>
          </a:p>
          <a:p>
            <a:pPr>
              <a:spcAft>
                <a:spcPts val="700"/>
              </a:spcAft>
              <a:defRPr sz="2200"/>
            </a:pPr>
            <a:r>
              <a:t>🔗 Programming cable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Use only the circuit design and power supply approved by your teacher.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