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🚗 Mission 6: Obstacle Detector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Sense • Detect • Decide • Warn • Avoid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Define the Detection Zone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Decide how close an object should be before the robot responds.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 zones:</a:t>
            </a:r>
          </a:p>
          <a:p>
            <a:pPr>
              <a:spcAft>
                <a:spcPts val="700"/>
              </a:spcAft>
              <a:defRPr sz="2200"/>
            </a:pPr>
            <a:r>
              <a:t>SAFE — Object is far away</a:t>
            </a:r>
          </a:p>
          <a:p>
            <a:pPr>
              <a:spcAft>
                <a:spcPts val="700"/>
              </a:spcAft>
              <a:defRPr sz="2200"/>
            </a:pPr>
            <a:r>
              <a:t>WARNING — Object is nearby</a:t>
            </a:r>
          </a:p>
          <a:p>
            <a:pPr>
              <a:spcAft>
                <a:spcPts val="700"/>
              </a:spcAft>
              <a:defRPr sz="2200"/>
            </a:pPr>
            <a:r>
              <a:t>DANGER — Object is very close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teacher can help you choose suitable distances for your equipment.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Plan INPUT → PROCESS → OUTPUT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INPUT: Distance sensor</a:t>
            </a:r>
          </a:p>
          <a:p>
            <a:pPr>
              <a:spcAft>
                <a:spcPts val="700"/>
              </a:spcAft>
              <a:defRPr sz="2200"/>
            </a:pPr>
            <a:r>
              <a:t>PROCESS: Controller checks the distance</a:t>
            </a:r>
          </a:p>
          <a:p>
            <a:pPr>
              <a:spcAft>
                <a:spcPts val="700"/>
              </a:spcAft>
              <a:defRPr sz="2200"/>
            </a:pPr>
            <a:r>
              <a:t>DECISION: Is the object too close?</a:t>
            </a:r>
          </a:p>
          <a:p>
            <a:pPr>
              <a:spcAft>
                <a:spcPts val="700"/>
              </a:spcAft>
              <a:defRPr sz="2200"/>
            </a:pPr>
            <a:r>
              <a:t>OUTPUT: Warning LED/buzzer or robot movement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Draw this flow in your lab book.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Build the Detection Circuit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Keep the controller safely powered as instructed.</a:t>
            </a:r>
          </a:p>
          <a:p>
            <a:pPr>
              <a:spcAft>
                <a:spcPts val="700"/>
              </a:spcAft>
              <a:defRPr sz="2200"/>
            </a:pPr>
            <a:r>
              <a:t>Identify the sensor pins and connections.</a:t>
            </a:r>
          </a:p>
          <a:p>
            <a:pPr>
              <a:spcAft>
                <a:spcPts val="700"/>
              </a:spcAft>
              <a:defRPr sz="2200"/>
            </a:pPr>
            <a:r>
              <a:t>Connect the sensor according to the approved circuit diagram.</a:t>
            </a:r>
          </a:p>
          <a:p>
            <a:pPr>
              <a:spcAft>
                <a:spcPts val="700"/>
              </a:spcAft>
              <a:defRPr sz="2200"/>
            </a:pPr>
            <a:r>
              <a:t>Connect warning outputs, if required.</a:t>
            </a:r>
          </a:p>
          <a:p>
            <a:pPr>
              <a:spcAft>
                <a:spcPts val="700"/>
              </a:spcAft>
              <a:defRPr sz="2200"/>
            </a:pPr>
            <a:r>
              <a:t>Check all connections before running the program.</a:t>
            </a:r>
          </a:p>
          <a:p>
            <a:pPr>
              <a:spcAft>
                <a:spcPts val="700"/>
              </a:spcAft>
              <a:defRPr sz="2200"/>
            </a:pPr>
            <a:r>
              <a:t>Ask the teacher to inspect the setup.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Create the Algorithm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START</a:t>
            </a:r>
          </a:p>
          <a:p>
            <a:pPr>
              <a:spcAft>
                <a:spcPts val="700"/>
              </a:spcAft>
              <a:defRPr sz="2200"/>
            </a:pPr>
            <a:r>
              <a:t>READ distance from sensor</a:t>
            </a:r>
          </a:p>
          <a:p>
            <a:pPr>
              <a:spcAft>
                <a:spcPts val="700"/>
              </a:spcAft>
              <a:defRPr sz="2200"/>
            </a:pPr>
            <a:r>
              <a:t>IF object is closer than the safe limit</a:t>
            </a:r>
          </a:p>
          <a:p>
            <a:pPr>
              <a:spcAft>
                <a:spcPts val="700"/>
              </a:spcAft>
              <a:defRPr sz="2200"/>
            </a:pPr>
            <a:r>
              <a:t>    ACTIVATE warning or avoidance action</a:t>
            </a:r>
          </a:p>
          <a:p>
            <a:pPr>
              <a:spcAft>
                <a:spcPts val="700"/>
              </a:spcAft>
              <a:defRPr sz="2200"/>
            </a:pPr>
            <a:r>
              <a:t>ELSE</a:t>
            </a:r>
          </a:p>
          <a:p>
            <a:pPr>
              <a:spcAft>
                <a:spcPts val="700"/>
              </a:spcAft>
              <a:defRPr sz="2200"/>
            </a:pPr>
            <a:r>
              <a:t>    CONTINUE normal operation</a:t>
            </a:r>
          </a:p>
          <a:p>
            <a:pPr>
              <a:spcAft>
                <a:spcPts val="700"/>
              </a:spcAft>
              <a:defRPr sz="2200"/>
            </a:pPr>
            <a:r>
              <a:t>REPEAT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Program the Robot 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program needs to:</a:t>
            </a:r>
          </a:p>
          <a:p>
            <a:pPr>
              <a:spcAft>
                <a:spcPts val="700"/>
              </a:spcAft>
              <a:defRPr sz="2200"/>
            </a:pPr>
            <a:r>
              <a:t>1. Read the sensor repeatedly.</a:t>
            </a:r>
          </a:p>
          <a:p>
            <a:pPr>
              <a:spcAft>
                <a:spcPts val="700"/>
              </a:spcAft>
              <a:defRPr sz="2200"/>
            </a:pPr>
            <a:r>
              <a:t>2. Store or use the detected value.</a:t>
            </a:r>
          </a:p>
          <a:p>
            <a:pPr>
              <a:spcAft>
                <a:spcPts val="700"/>
              </a:spcAft>
              <a:defRPr sz="2200"/>
            </a:pPr>
            <a:r>
              <a:t>3. Compare it with a chosen threshold.</a:t>
            </a:r>
          </a:p>
          <a:p>
            <a:pPr>
              <a:spcAft>
                <a:spcPts val="700"/>
              </a:spcAft>
              <a:defRPr sz="2200"/>
            </a:pPr>
            <a:r>
              <a:t>4. Select the correct action.</a:t>
            </a:r>
          </a:p>
          <a:p>
            <a:pPr>
              <a:spcAft>
                <a:spcPts val="700"/>
              </a:spcAft>
              <a:defRPr sz="2200"/>
            </a:pPr>
            <a:r>
              <a:t>5. Repeat continuously while the system is operating.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Investigation: Distance Zones 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objects at different distances.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FAR → No warning</a:t>
            </a:r>
          </a:p>
          <a:p>
            <a:pPr>
              <a:spcAft>
                <a:spcPts val="700"/>
              </a:spcAft>
              <a:defRPr sz="2200"/>
            </a:pPr>
            <a:r>
              <a:t>NEAR → Warning signal</a:t>
            </a:r>
          </a:p>
          <a:p>
            <a:pPr>
              <a:spcAft>
                <a:spcPts val="700"/>
              </a:spcAft>
              <a:defRPr sz="2200"/>
            </a:pPr>
            <a:r>
              <a:t>VERY CLOSE → Stronger warning or robot action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 how your system behaves in each zone.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Testing Table 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Object position: Far | Expected response: Normal | Actual: ______</a:t>
            </a:r>
          </a:p>
          <a:p>
            <a:pPr>
              <a:spcAft>
                <a:spcPts val="700"/>
              </a:spcAft>
              <a:defRPr sz="2200"/>
            </a:pPr>
            <a:r>
              <a:t>Object position: Near | Expected response: Warning | Actual: ______</a:t>
            </a:r>
          </a:p>
          <a:p>
            <a:pPr>
              <a:spcAft>
                <a:spcPts val="700"/>
              </a:spcAft>
              <a:defRPr sz="2200"/>
            </a:pPr>
            <a:r>
              <a:t>Object position: Very close | Expected response: Stop/alert | Actual: ______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Did the robot respond consistently?</a:t>
            </a:r>
          </a:p>
          <a:p>
            <a:pPr>
              <a:spcAft>
                <a:spcPts val="700"/>
              </a:spcAft>
              <a:defRPr sz="2200"/>
            </a:pPr>
            <a:r>
              <a:t>What changes could improve reliability?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1: LED Distance Indicator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different outputs to represent distance.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Far away → Green indicator (or LED 1)</a:t>
            </a:r>
          </a:p>
          <a:p>
            <a:pPr>
              <a:spcAft>
                <a:spcPts val="700"/>
              </a:spcAft>
              <a:defRPr sz="2200"/>
            </a:pPr>
            <a:r>
              <a:t>Near → Warning indicator (or LED 2)</a:t>
            </a:r>
          </a:p>
          <a:p>
            <a:pPr>
              <a:spcAft>
                <a:spcPts val="700"/>
              </a:spcAft>
              <a:defRPr sz="2200"/>
            </a:pPr>
            <a:r>
              <a:t>Very close → Danger indicator (or LED 3)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coloured LEDs are unavailable, use different LEDs or output patterns.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2: Buzzer Warning 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Add a sound output.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Obstacle far away → No sound</a:t>
            </a:r>
          </a:p>
          <a:p>
            <a:pPr>
              <a:spcAft>
                <a:spcPts val="700"/>
              </a:spcAft>
              <a:defRPr sz="2200"/>
            </a:pPr>
            <a:r>
              <a:t>Obstacle near → Slow warning beeps</a:t>
            </a:r>
          </a:p>
          <a:p>
            <a:pPr>
              <a:spcAft>
                <a:spcPts val="700"/>
              </a:spcAft>
              <a:defRPr sz="2200"/>
            </a:pPr>
            <a:r>
              <a:t>Obstacle very close → Faster warning beeps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How can timing make the warning more meaningful?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3: Obstacle-Avoiding Robot 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Connect obstacle detection to movement.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obstacle detected:</a:t>
            </a:r>
          </a:p>
          <a:p>
            <a:pPr>
              <a:spcAft>
                <a:spcPts val="700"/>
              </a:spcAft>
              <a:defRPr sz="2200"/>
            </a:pPr>
            <a:r>
              <a:t>1. Stop.</a:t>
            </a:r>
          </a:p>
          <a:p>
            <a:pPr>
              <a:spcAft>
                <a:spcPts val="700"/>
              </a:spcAft>
              <a:defRPr sz="2200"/>
            </a:pPr>
            <a:r>
              <a:t>2. Move back, if programmed and safe.</a:t>
            </a:r>
          </a:p>
          <a:p>
            <a:pPr>
              <a:spcAft>
                <a:spcPts val="700"/>
              </a:spcAft>
              <a:defRPr sz="2200"/>
            </a:pPr>
            <a:r>
              <a:t>3. Turn in another direction.</a:t>
            </a:r>
          </a:p>
          <a:p>
            <a:pPr>
              <a:spcAft>
                <a:spcPts val="700"/>
              </a:spcAft>
              <a:defRPr sz="2200"/>
            </a:pPr>
            <a:r>
              <a:t>4. Check the path again.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SENSE → DECIDE → 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Robot Navigation Engineers!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build or program a system that can detect an object in front of it.</a:t>
            </a:r>
          </a:p>
          <a:p>
            <a:pPr>
              <a:spcAft>
                <a:spcPts val="700"/>
              </a:spcAft>
              <a:defRPr sz="2200"/>
            </a:pPr>
            <a:r>
              <a:t>The system will use a sensor to gather information about its surroundings.</a:t>
            </a:r>
          </a:p>
          <a:p>
            <a:pPr>
              <a:spcAft>
                <a:spcPts val="700"/>
              </a:spcAft>
              <a:defRPr sz="2200"/>
            </a:pPr>
            <a:r>
              <a:t>It can then warn a user, stop a robot or help a robot change direction.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Debugging Challenge 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sensor always reports the same result.</a:t>
            </a:r>
          </a:p>
          <a:p>
            <a:pPr>
              <a:spcAft>
                <a:spcPts val="700"/>
              </a:spcAft>
              <a:defRPr sz="2200"/>
            </a:pPr>
            <a:r>
              <a:t>Check sensor connections and program logic.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warning activates too early or too late.</a:t>
            </a:r>
          </a:p>
          <a:p>
            <a:pPr>
              <a:spcAft>
                <a:spcPts val="700"/>
              </a:spcAft>
              <a:defRPr sz="2200"/>
            </a:pPr>
            <a:r>
              <a:t>Review the chosen threshold.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robot moves unpredictably.</a:t>
            </a:r>
          </a:p>
          <a:p>
            <a:pPr>
              <a:spcAft>
                <a:spcPts val="700"/>
              </a:spcAft>
              <a:defRPr sz="2200"/>
            </a:pPr>
            <a:r>
              <a:t>Test sensing and movement separately, then test them together.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Debug systematically: Observe → Identify → Change → Test.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Challenge: Rescue Route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Create a simple obstacle course.</a:t>
            </a:r>
          </a:p>
          <a:p>
            <a:pPr>
              <a:spcAft>
                <a:spcPts val="700"/>
              </a:spcAft>
              <a:defRPr sz="2200"/>
            </a:pPr>
            <a:r>
              <a:t>Your robot or detector must:</a:t>
            </a:r>
          </a:p>
          <a:p>
            <a:pPr>
              <a:spcAft>
                <a:spcPts val="700"/>
              </a:spcAft>
              <a:defRPr sz="2200"/>
            </a:pPr>
            <a:r>
              <a:t>• Detect an object ahead.</a:t>
            </a:r>
          </a:p>
          <a:p>
            <a:pPr>
              <a:spcAft>
                <a:spcPts val="700"/>
              </a:spcAft>
              <a:defRPr sz="2200"/>
            </a:pPr>
            <a:r>
              <a:t>• Respond according to its program.</a:t>
            </a:r>
          </a:p>
          <a:p>
            <a:pPr>
              <a:spcAft>
                <a:spcPts val="700"/>
              </a:spcAft>
              <a:defRPr sz="2200"/>
            </a:pPr>
            <a:r>
              <a:t>• Avoid or safely stop before the obstacle.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 how many successful attempts your team achieves.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Roles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Navigation Planner — defines the robot's route and safe zone.</a:t>
            </a:r>
          </a:p>
          <a:p>
            <a:pPr>
              <a:spcAft>
                <a:spcPts val="700"/>
              </a:spcAft>
              <a:defRPr sz="2200"/>
            </a:pPr>
            <a:r>
              <a:t>Circuit Builder — connects the approved hardware.</a:t>
            </a:r>
          </a:p>
          <a:p>
            <a:pPr>
              <a:spcAft>
                <a:spcPts val="700"/>
              </a:spcAft>
              <a:defRPr sz="2200"/>
            </a:pPr>
            <a:r>
              <a:t>Programmer — creates the decision logic.</a:t>
            </a:r>
          </a:p>
          <a:p>
            <a:pPr>
              <a:spcAft>
                <a:spcPts val="700"/>
              </a:spcAft>
              <a:defRPr sz="2200"/>
            </a:pPr>
            <a:r>
              <a:t>Tester — positions obstacles and records responses.</a:t>
            </a:r>
          </a:p>
          <a:p>
            <a:pPr>
              <a:spcAft>
                <a:spcPts val="700"/>
              </a:spcAft>
              <a:defRPr sz="2200"/>
            </a:pPr>
            <a:r>
              <a:t>Safety Monitor — ensures safe testing.</a:t>
            </a:r>
          </a:p>
          <a:p>
            <a:pPr>
              <a:spcAft>
                <a:spcPts val="700"/>
              </a:spcAft>
              <a:defRPr sz="2200"/>
            </a:pPr>
            <a:r>
              <a:t>Reporter — presents the results.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approved low-voltage electronics.</a:t>
            </a:r>
          </a:p>
          <a:p>
            <a:pPr>
              <a:spcAft>
                <a:spcPts val="700"/>
              </a:spcAft>
              <a:defRPr sz="2200"/>
            </a:pPr>
            <a:r>
              <a:t>Keep fingers and loose clothing away from moving wheels.</a:t>
            </a:r>
          </a:p>
          <a:p>
            <a:pPr>
              <a:spcAft>
                <a:spcPts val="700"/>
              </a:spcAft>
              <a:defRPr sz="2200"/>
            </a:pPr>
            <a:r>
              <a:t>Test robots in a clear area.</a:t>
            </a:r>
          </a:p>
          <a:p>
            <a:pPr>
              <a:spcAft>
                <a:spcPts val="700"/>
              </a:spcAft>
              <a:defRPr sz="2200"/>
            </a:pPr>
            <a:r>
              <a:t>Do not allow a moving robot to fall from a table.</a:t>
            </a:r>
          </a:p>
          <a:p>
            <a:pPr>
              <a:spcAft>
                <a:spcPts val="700"/>
              </a:spcAft>
              <a:defRPr sz="2200"/>
            </a:pPr>
            <a:r>
              <a:t>Disconnect power before changing wiring.</a:t>
            </a:r>
          </a:p>
          <a:p>
            <a:pPr>
              <a:spcAft>
                <a:spcPts val="700"/>
              </a:spcAft>
              <a:defRPr sz="2200"/>
            </a:pPr>
            <a:r>
              <a:t>Do not touch mains electricity.</a:t>
            </a:r>
          </a:p>
          <a:p>
            <a:pPr>
              <a:spcAft>
                <a:spcPts val="700"/>
              </a:spcAft>
              <a:defRPr sz="2200"/>
            </a:pPr>
            <a:r>
              <a:t>Stop the robot if it behaves unexpectedly.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Reflection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Our sensor detects ____________________.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The input to our system is ______________.</a:t>
            </a:r>
          </a:p>
          <a:p>
            <a:pPr>
              <a:spcAft>
                <a:spcPts val="700"/>
              </a:spcAft>
              <a:defRPr sz="2200"/>
            </a:pPr>
            <a:r>
              <a:t>Our controller decides 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Our output action is ____________________.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Our safe distance/threshold is __________.</a:t>
            </a:r>
          </a:p>
          <a:p>
            <a:pPr>
              <a:spcAft>
                <a:spcPts val="700"/>
              </a:spcAft>
              <a:defRPr sz="2200"/>
            </a:pPr>
            <a:r>
              <a:t>One problem we solved was _______________.</a:t>
            </a:r>
          </a:p>
          <a:p>
            <a:pPr>
              <a:spcAft>
                <a:spcPts val="700"/>
              </a:spcAft>
              <a:defRPr sz="2200"/>
            </a:pPr>
            <a:r>
              <a:t>One improvement would be ________________.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Demonstrate your obstacle detector.</a:t>
            </a:r>
          </a:p>
          <a:p>
            <a:pPr>
              <a:spcAft>
                <a:spcPts val="700"/>
              </a:spcAft>
              <a:defRPr sz="2200"/>
            </a:pPr>
            <a:r>
              <a:t>Explain how the sensor gathers information.</a:t>
            </a:r>
          </a:p>
          <a:p>
            <a:pPr>
              <a:spcAft>
                <a:spcPts val="700"/>
              </a:spcAft>
              <a:defRPr sz="2200"/>
            </a:pPr>
            <a:r>
              <a:t>Show your INPUT → PROCESS → OUTPUT flow.</a:t>
            </a:r>
          </a:p>
          <a:p>
            <a:pPr>
              <a:spcAft>
                <a:spcPts val="700"/>
              </a:spcAft>
              <a:defRPr sz="2200"/>
            </a:pPr>
            <a:r>
              <a:t>Explain the decision condition.</a:t>
            </a:r>
          </a:p>
          <a:p>
            <a:pPr>
              <a:spcAft>
                <a:spcPts val="700"/>
              </a:spcAft>
              <a:defRPr sz="2200"/>
            </a:pPr>
            <a:r>
              <a:t>Describe the robot's response.</a:t>
            </a:r>
          </a:p>
          <a:p>
            <a:pPr>
              <a:spcAft>
                <a:spcPts val="700"/>
              </a:spcAft>
              <a:defRPr sz="2200"/>
            </a:pPr>
            <a:r>
              <a:t>Share one improvement for a real-world version.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explain what an obstacle detector does.</a:t>
            </a:r>
          </a:p>
          <a:p>
            <a:pPr>
              <a:spcAft>
                <a:spcPts val="700"/>
              </a:spcAft>
              <a:defRPr sz="2200"/>
            </a:pPr>
            <a:r>
              <a:t>I can identify a suitable obstacle sensor.</a:t>
            </a:r>
          </a:p>
          <a:p>
            <a:pPr>
              <a:spcAft>
                <a:spcPts val="700"/>
              </a:spcAft>
              <a:defRPr sz="2200"/>
            </a:pPr>
            <a:r>
              <a:t>I can use sensor information in a condition.</a:t>
            </a:r>
          </a:p>
          <a:p>
            <a:pPr>
              <a:spcAft>
                <a:spcPts val="700"/>
              </a:spcAft>
              <a:defRPr sz="2200"/>
            </a:pPr>
            <a:r>
              <a:t>I can apply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I can test and troubleshoot the system.</a:t>
            </a:r>
          </a:p>
          <a:p>
            <a:pPr>
              <a:spcAft>
                <a:spcPts val="700"/>
              </a:spcAft>
              <a:defRPr sz="2200"/>
            </a:pPr>
            <a:r>
              <a:t>I can design a response to avoid or warn about obstacles.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OBSTACLE DETECTED SUCCESSFULLY! 🚀📡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Your system sensed the surroundings.</a:t>
            </a:r>
          </a:p>
          <a:p>
            <a:pPr>
              <a:spcAft>
                <a:spcPts val="700"/>
              </a:spcAft>
              <a:defRPr sz="2600"/>
            </a:pPr>
            <a:r>
              <a:t>Your controller made a decision.</a:t>
            </a:r>
          </a:p>
          <a:p>
            <a:pPr>
              <a:spcAft>
                <a:spcPts val="700"/>
              </a:spcAft>
              <a:defRPr sz="2600"/>
            </a:pPr>
            <a:r>
              <a:t>Your robot or warning system responded.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You have built a key technology used in autonomous and smart systems! 🚗🤖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Challenge: Combine Sensors, Movement and Intelligence!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the purpose of an obstacle detector.</a:t>
            </a:r>
          </a:p>
          <a:p>
            <a:pPr>
              <a:spcAft>
                <a:spcPts val="700"/>
              </a:spcAft>
              <a:defRPr sz="2200"/>
            </a:pPr>
            <a:r>
              <a:t>Identify sensors that can help detect nearby objects.</a:t>
            </a:r>
          </a:p>
          <a:p>
            <a:pPr>
              <a:spcAft>
                <a:spcPts val="700"/>
              </a:spcAft>
              <a:defRPr sz="2200"/>
            </a:pPr>
            <a:r>
              <a:t>Understand how distance information can be used in a program.</a:t>
            </a:r>
          </a:p>
          <a:p>
            <a:pPr>
              <a:spcAft>
                <a:spcPts val="700"/>
              </a:spcAft>
              <a:defRPr sz="2200"/>
            </a:pPr>
            <a:r>
              <a:t>Apply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Use conditions to make decisions.</a:t>
            </a:r>
          </a:p>
          <a:p>
            <a:pPr>
              <a:spcAft>
                <a:spcPts val="700"/>
              </a:spcAft>
              <a:defRPr sz="2200"/>
            </a:pPr>
            <a:r>
              <a:t>Test, debug and improve an obstacle-detection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Problem: Robots Need Awareness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moving robot can collide with objects if it cannot detect its surroundings.</a:t>
            </a:r>
          </a:p>
          <a:p>
            <a:pPr>
              <a:spcAft>
                <a:spcPts val="700"/>
              </a:spcAft>
              <a:defRPr sz="2200"/>
            </a:pPr>
            <a:r>
              <a:t>Obstacle detection gives a robot information about nearby objects.</a:t>
            </a:r>
          </a:p>
          <a:p>
            <a:pPr>
              <a:spcAft>
                <a:spcPts val="700"/>
              </a:spcAft>
              <a:defRPr sz="2200"/>
            </a:pPr>
            <a:r>
              <a:t>The robot can then respond according to its program.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Possible responses:</a:t>
            </a:r>
          </a:p>
          <a:p>
            <a:pPr>
              <a:spcAft>
                <a:spcPts val="700"/>
              </a:spcAft>
              <a:defRPr sz="2200"/>
            </a:pPr>
            <a:r>
              <a:t>• Stop</a:t>
            </a:r>
          </a:p>
          <a:p>
            <a:pPr>
              <a:spcAft>
                <a:spcPts val="700"/>
              </a:spcAft>
              <a:defRPr sz="2200"/>
            </a:pPr>
            <a:r>
              <a:t>• Sound an alarm</a:t>
            </a:r>
          </a:p>
          <a:p>
            <a:pPr>
              <a:spcAft>
                <a:spcPts val="700"/>
              </a:spcAft>
              <a:defRPr sz="2200"/>
            </a:pPr>
            <a:r>
              <a:t>• Turn</a:t>
            </a:r>
          </a:p>
          <a:p>
            <a:pPr>
              <a:spcAft>
                <a:spcPts val="700"/>
              </a:spcAft>
              <a:defRPr sz="2200"/>
            </a:pPr>
            <a:r>
              <a:t>• Reverse</a:t>
            </a:r>
          </a:p>
          <a:p>
            <a:pPr>
              <a:spcAft>
                <a:spcPts val="700"/>
              </a:spcAft>
              <a:defRPr sz="2200"/>
            </a:pPr>
            <a:r>
              <a:t>• Display a warning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Obstacle Detector System 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basic obstacle detector follows: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INPUT → PROCESS → OUTPUT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INPUT: Sensor detects distance or a nearby object.</a:t>
            </a:r>
          </a:p>
          <a:p>
            <a:pPr>
              <a:spcAft>
                <a:spcPts val="700"/>
              </a:spcAft>
              <a:defRPr sz="2200"/>
            </a:pPr>
            <a:r>
              <a:t>PROCESS: Controller compares the information with a chosen condition.</a:t>
            </a:r>
          </a:p>
          <a:p>
            <a:pPr>
              <a:spcAft>
                <a:spcPts val="700"/>
              </a:spcAft>
              <a:defRPr sz="2200"/>
            </a:pPr>
            <a:r>
              <a:t>OUTPUT: LED, buzzer or motor action responds.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Ultrasonic Sensor? 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An ultrasonic sensor is commonly used to estimate distance.</a:t>
            </a:r>
          </a:p>
          <a:p>
            <a:pPr>
              <a:spcAft>
                <a:spcPts val="700"/>
              </a:spcAft>
              <a:defRPr sz="2200"/>
            </a:pPr>
            <a:r>
              <a:t>It sends a high-frequency sound signal and detects information from the returning signal.</a:t>
            </a:r>
          </a:p>
          <a:p>
            <a:pPr>
              <a:spcAft>
                <a:spcPts val="700"/>
              </a:spcAft>
              <a:defRPr sz="2200"/>
            </a:pPr>
            <a:r>
              <a:t>The time associated with the signal can be used to estimate distance.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 a classroom robot, this information can help detect an obstacle ahead.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Other Ways to Detect Obstacles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Infrared sensors can be used in some obstacle-detection systems.</a:t>
            </a:r>
          </a:p>
          <a:p>
            <a:pPr>
              <a:spcAft>
                <a:spcPts val="700"/>
              </a:spcAft>
              <a:defRPr sz="2200"/>
            </a:pPr>
            <a:r>
              <a:t>Touch or bumper switches can detect physical contact.</a:t>
            </a:r>
          </a:p>
          <a:p>
            <a:pPr>
              <a:spcAft>
                <a:spcPts val="700"/>
              </a:spcAft>
              <a:defRPr sz="2200"/>
            </a:pPr>
            <a:r>
              <a:t>Camera-based systems can detect objects using computer vision.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Different sensors are suitable for different robots and environments.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Controller Makes the Decision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controller reads information from the sensor.</a:t>
            </a:r>
          </a:p>
          <a:p>
            <a:pPr>
              <a:spcAft>
                <a:spcPts val="700"/>
              </a:spcAft>
              <a:defRPr sz="2200"/>
            </a:pPr>
            <a:r>
              <a:t>The program compares the reading with a threshold.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IF obstacle is closer than the chosen safe distance → RESPOND</a:t>
            </a:r>
          </a:p>
          <a:p>
            <a:pPr>
              <a:spcAft>
                <a:spcPts val="700"/>
              </a:spcAft>
              <a:defRPr sz="2200"/>
            </a:pPr>
            <a:r>
              <a:t>ELSE → CONTINUE NORMAL OPERATION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Mission Kit 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🧠 Teacher-approved microcontroller or robotics controller</a:t>
            </a:r>
          </a:p>
          <a:p>
            <a:pPr>
              <a:spcAft>
                <a:spcPts val="700"/>
              </a:spcAft>
              <a:defRPr sz="2200"/>
            </a:pPr>
            <a:r>
              <a:t>📡 Distance or obstacle sensor</a:t>
            </a:r>
          </a:p>
          <a:p>
            <a:pPr>
              <a:spcAft>
                <a:spcPts val="700"/>
              </a:spcAft>
              <a:defRPr sz="2200"/>
            </a:pPr>
            <a:r>
              <a:t>💡 LED for visual warning, if used</a:t>
            </a:r>
          </a:p>
          <a:p>
            <a:pPr>
              <a:spcAft>
                <a:spcPts val="700"/>
              </a:spcAft>
              <a:defRPr sz="2200"/>
            </a:pPr>
            <a:r>
              <a:t>🔊 Buzzer for sound warning, if used</a:t>
            </a:r>
          </a:p>
          <a:p>
            <a:pPr>
              <a:spcAft>
                <a:spcPts val="700"/>
              </a:spcAft>
              <a:defRPr sz="2200"/>
            </a:pPr>
            <a:r>
              <a:t>⚙️ Motors and motor driver for a moving robot, if used</a:t>
            </a:r>
          </a:p>
          <a:p>
            <a:pPr>
              <a:spcAft>
                <a:spcPts val="700"/>
              </a:spcAft>
              <a:defRPr sz="2200"/>
            </a:pPr>
            <a:r>
              <a:t>🔌 Jumper wires and breadboard</a:t>
            </a:r>
          </a:p>
          <a:p>
            <a:pPr>
              <a:spcAft>
                <a:spcPts val="700"/>
              </a:spcAft>
              <a:defRPr sz="2200"/>
            </a:pPr>
            <a:r>
              <a:t>💻 Programming device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Use only teacher-approved circuits and power sources.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