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🤖🏁 Mission 7: Mini Robot Challenge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Imagine • Design • Build • Program • Test • Present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 Architecture 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smart mini robot can be understood as: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SENSORS / INPUTS</a:t>
            </a:r>
          </a:p>
          <a:p>
            <a:pPr>
              <a:spcAft>
                <a:spcPts val="700"/>
              </a:spcAft>
              <a:defRPr sz="2200"/>
            </a:pPr>
            <a:r>
              <a:t>        ↓</a:t>
            </a:r>
          </a:p>
          <a:p>
            <a:pPr>
              <a:spcAft>
                <a:spcPts val="700"/>
              </a:spcAft>
              <a:defRPr sz="2200"/>
            </a:pPr>
            <a:r>
              <a:t>CONTROLLER / PROGRAM</a:t>
            </a:r>
          </a:p>
          <a:p>
            <a:pPr>
              <a:spcAft>
                <a:spcPts val="700"/>
              </a:spcAft>
              <a:defRPr sz="2200"/>
            </a:pPr>
            <a:r>
              <a:t>        ↓</a:t>
            </a:r>
          </a:p>
          <a:p>
            <a:pPr>
              <a:spcAft>
                <a:spcPts val="700"/>
              </a:spcAft>
              <a:defRPr sz="2200"/>
            </a:pPr>
            <a:r>
              <a:t>OUTPUTS / ACTIONS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 robot repeatedly senses, decides and acts.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4: Build the Body 🏗️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Construct the robot's physical structure.</a:t>
            </a:r>
          </a:p>
          <a:p>
            <a:pPr>
              <a:spcAft>
                <a:spcPts val="700"/>
              </a:spcAft>
              <a:defRPr sz="2200"/>
            </a:pPr>
            <a:r>
              <a:t>Keep the centre of mass stable.</a:t>
            </a:r>
          </a:p>
          <a:p>
            <a:pPr>
              <a:spcAft>
                <a:spcPts val="700"/>
              </a:spcAft>
              <a:defRPr sz="2200"/>
            </a:pPr>
            <a:r>
              <a:t>Make sure moving parts have enough clearance.</a:t>
            </a:r>
          </a:p>
          <a:p>
            <a:pPr>
              <a:spcAft>
                <a:spcPts val="700"/>
              </a:spcAft>
              <a:defRPr sz="2200"/>
            </a:pPr>
            <a:r>
              <a:t>Secure the controller and components carefully.</a:t>
            </a:r>
          </a:p>
          <a:p>
            <a:pPr>
              <a:spcAft>
                <a:spcPts val="700"/>
              </a:spcAft>
              <a:defRPr sz="2200"/>
            </a:pPr>
            <a:r>
              <a:t>Keep wires organised.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Build a strong foundation before adding complex features.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5: Add Electronics 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Add the components required for your design.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Possible components:</a:t>
            </a:r>
          </a:p>
          <a:p>
            <a:pPr>
              <a:spcAft>
                <a:spcPts val="700"/>
              </a:spcAft>
              <a:defRPr sz="2200"/>
            </a:pPr>
            <a:r>
              <a:t>💡 LEDs</a:t>
            </a:r>
          </a:p>
          <a:p>
            <a:pPr>
              <a:spcAft>
                <a:spcPts val="700"/>
              </a:spcAft>
              <a:defRPr sz="2200"/>
            </a:pPr>
            <a:r>
              <a:t>📡 Sensors</a:t>
            </a:r>
          </a:p>
          <a:p>
            <a:pPr>
              <a:spcAft>
                <a:spcPts val="700"/>
              </a:spcAft>
              <a:defRPr sz="2200"/>
            </a:pPr>
            <a:r>
              <a:t>🔊 Buzzers</a:t>
            </a:r>
          </a:p>
          <a:p>
            <a:pPr>
              <a:spcAft>
                <a:spcPts val="700"/>
              </a:spcAft>
              <a:defRPr sz="2200"/>
            </a:pPr>
            <a:r>
              <a:t>⚙️ Motors</a:t>
            </a:r>
          </a:p>
          <a:p>
            <a:pPr>
              <a:spcAft>
                <a:spcPts val="700"/>
              </a:spcAft>
              <a:defRPr sz="2200"/>
            </a:pPr>
            <a:r>
              <a:t>🔘 Buttons</a:t>
            </a:r>
          </a:p>
          <a:p>
            <a:pPr>
              <a:spcAft>
                <a:spcPts val="700"/>
              </a:spcAft>
              <a:defRPr sz="2200"/>
            </a:pPr>
            <a:r>
              <a:t>🧠 Controller board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Use only teacher-approved circuits and low-voltage equipment.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6: Create the Algorithm 🧩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Write the robot's logic before programming.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Example:</a:t>
            </a:r>
          </a:p>
          <a:p>
            <a:pPr>
              <a:spcAft>
                <a:spcPts val="700"/>
              </a:spcAft>
              <a:defRPr sz="2200"/>
            </a:pPr>
            <a:r>
              <a:t>START</a:t>
            </a:r>
          </a:p>
          <a:p>
            <a:pPr>
              <a:spcAft>
                <a:spcPts val="700"/>
              </a:spcAft>
              <a:defRPr sz="2200"/>
            </a:pPr>
            <a:r>
              <a:t>READ sensor</a:t>
            </a:r>
          </a:p>
          <a:p>
            <a:pPr>
              <a:spcAft>
                <a:spcPts val="700"/>
              </a:spcAft>
              <a:defRPr sz="2200"/>
            </a:pPr>
            <a:r>
              <a:t>IF danger is detected</a:t>
            </a:r>
          </a:p>
          <a:p>
            <a:pPr>
              <a:spcAft>
                <a:spcPts val="700"/>
              </a:spcAft>
              <a:defRPr sz="2200"/>
            </a:pPr>
            <a:r>
              <a:t>    STOP and warn</a:t>
            </a:r>
          </a:p>
          <a:p>
            <a:pPr>
              <a:spcAft>
                <a:spcPts val="700"/>
              </a:spcAft>
              <a:defRPr sz="2200"/>
            </a:pPr>
            <a:r>
              <a:t>ELSE</a:t>
            </a:r>
          </a:p>
          <a:p>
            <a:pPr>
              <a:spcAft>
                <a:spcPts val="700"/>
              </a:spcAft>
              <a:defRPr sz="2200"/>
            </a:pPr>
            <a:r>
              <a:t>    CONTINUE the task</a:t>
            </a:r>
          </a:p>
          <a:p>
            <a:pPr>
              <a:spcAft>
                <a:spcPts val="700"/>
              </a:spcAft>
              <a:defRPr sz="2200"/>
            </a:pPr>
            <a:r>
              <a:t>REPEAT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7: Program the Robot 💻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Translate your algorithm into your programming environment.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Check:</a:t>
            </a:r>
          </a:p>
          <a:p>
            <a:pPr>
              <a:spcAft>
                <a:spcPts val="700"/>
              </a:spcAft>
              <a:defRPr sz="2200"/>
            </a:pPr>
            <a:r>
              <a:t>Are inputs read correctly?</a:t>
            </a:r>
          </a:p>
          <a:p>
            <a:pPr>
              <a:spcAft>
                <a:spcPts val="700"/>
              </a:spcAft>
              <a:defRPr sz="2200"/>
            </a:pPr>
            <a:r>
              <a:t>Are conditions correct?</a:t>
            </a:r>
          </a:p>
          <a:p>
            <a:pPr>
              <a:spcAft>
                <a:spcPts val="700"/>
              </a:spcAft>
              <a:defRPr sz="2200"/>
            </a:pPr>
            <a:r>
              <a:t>Are outputs connected to the intended actions?</a:t>
            </a:r>
          </a:p>
          <a:p>
            <a:pPr>
              <a:spcAft>
                <a:spcPts val="700"/>
              </a:spcAft>
              <a:defRPr sz="2200"/>
            </a:pPr>
            <a:r>
              <a:t>Does the program repeat when necessary?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Start simple and add features one at a time.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8: Test the Robot 🧪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Test each subsystem separately: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1. Test the structure.</a:t>
            </a:r>
          </a:p>
          <a:p>
            <a:pPr>
              <a:spcAft>
                <a:spcPts val="700"/>
              </a:spcAft>
              <a:defRPr sz="2200"/>
            </a:pPr>
            <a:r>
              <a:t>2. Test movement.</a:t>
            </a:r>
          </a:p>
          <a:p>
            <a:pPr>
              <a:spcAft>
                <a:spcPts val="700"/>
              </a:spcAft>
              <a:defRPr sz="2200"/>
            </a:pPr>
            <a:r>
              <a:t>3. Test sensors.</a:t>
            </a:r>
          </a:p>
          <a:p>
            <a:pPr>
              <a:spcAft>
                <a:spcPts val="700"/>
              </a:spcAft>
              <a:defRPr sz="2200"/>
            </a:pPr>
            <a:r>
              <a:t>4. Test outputs.</a:t>
            </a:r>
          </a:p>
          <a:p>
            <a:pPr>
              <a:spcAft>
                <a:spcPts val="700"/>
              </a:spcAft>
              <a:defRPr sz="2200"/>
            </a:pPr>
            <a:r>
              <a:t>5. Test the program.</a:t>
            </a:r>
          </a:p>
          <a:p>
            <a:pPr>
              <a:spcAft>
                <a:spcPts val="700"/>
              </a:spcAft>
              <a:defRPr sz="2200"/>
            </a:pPr>
            <a:r>
              <a:t>6. Test the complete robot.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Testing Table 📋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Feature: Structure | Expected: Stable | Result: ______</a:t>
            </a:r>
          </a:p>
          <a:p>
            <a:pPr>
              <a:spcAft>
                <a:spcPts val="700"/>
              </a:spcAft>
              <a:defRPr sz="2200"/>
            </a:pPr>
            <a:r>
              <a:t>Feature: Movement | Expected: Moves correctly | Result: ______</a:t>
            </a:r>
          </a:p>
          <a:p>
            <a:pPr>
              <a:spcAft>
                <a:spcPts val="700"/>
              </a:spcAft>
              <a:defRPr sz="2200"/>
            </a:pPr>
            <a:r>
              <a:t>Feature: Sensor | Expected: Detects input | Result: ______</a:t>
            </a:r>
          </a:p>
          <a:p>
            <a:pPr>
              <a:spcAft>
                <a:spcPts val="700"/>
              </a:spcAft>
              <a:defRPr sz="2200"/>
            </a:pPr>
            <a:r>
              <a:t>Feature: Output | Expected: Responds correctly | Result: ______</a:t>
            </a:r>
          </a:p>
          <a:p>
            <a:pPr>
              <a:spcAft>
                <a:spcPts val="700"/>
              </a:spcAft>
              <a:defRPr sz="2200"/>
            </a:pPr>
            <a:r>
              <a:t>Feature: Program | Expected: Correct logic | Result: ______</a:t>
            </a:r>
          </a:p>
          <a:p>
            <a:pPr>
              <a:spcAft>
                <a:spcPts val="700"/>
              </a:spcAft>
              <a:defRPr sz="2200"/>
            </a:pPr>
            <a:r>
              <a:t>Feature: Complete robot | Expected: Completes task | Result: 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9: Debug and Improve 🛠️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If the robot does not work, do not guess randomly.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OBSERVE → IDENTIFY → HYPOTHESISE → CHANGE → TEST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Ask:</a:t>
            </a:r>
          </a:p>
          <a:p>
            <a:pPr>
              <a:spcAft>
                <a:spcPts val="700"/>
              </a:spcAft>
              <a:defRPr sz="2200"/>
            </a:pPr>
            <a:r>
              <a:t>Is the problem mechanical?</a:t>
            </a:r>
          </a:p>
          <a:p>
            <a:pPr>
              <a:spcAft>
                <a:spcPts val="700"/>
              </a:spcAft>
              <a:defRPr sz="2200"/>
            </a:pPr>
            <a:r>
              <a:t>Is it an electrical connection?</a:t>
            </a:r>
          </a:p>
          <a:p>
            <a:pPr>
              <a:spcAft>
                <a:spcPts val="700"/>
              </a:spcAft>
              <a:defRPr sz="2200"/>
            </a:pPr>
            <a:r>
              <a:t>Is it a sensor problem?</a:t>
            </a:r>
          </a:p>
          <a:p>
            <a:pPr>
              <a:spcAft>
                <a:spcPts val="700"/>
              </a:spcAft>
              <a:defRPr sz="2200"/>
            </a:pPr>
            <a:r>
              <a:t>Is it in the program logic?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Challenge Arena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Set up a simple testing arena.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Possible tasks:</a:t>
            </a:r>
          </a:p>
          <a:p>
            <a:pPr>
              <a:spcAft>
                <a:spcPts val="700"/>
              </a:spcAft>
              <a:defRPr sz="2200"/>
            </a:pPr>
            <a:r>
              <a:t>• Travel from START to FINISH</a:t>
            </a:r>
          </a:p>
          <a:p>
            <a:pPr>
              <a:spcAft>
                <a:spcPts val="700"/>
              </a:spcAft>
              <a:defRPr sz="2200"/>
            </a:pPr>
            <a:r>
              <a:t>• Stop before an obstacle</a:t>
            </a:r>
          </a:p>
          <a:p>
            <a:pPr>
              <a:spcAft>
                <a:spcPts val="700"/>
              </a:spcAft>
              <a:defRPr sz="2200"/>
            </a:pPr>
            <a:r>
              <a:t>• Deliver a small object</a:t>
            </a:r>
          </a:p>
          <a:p>
            <a:pPr>
              <a:spcAft>
                <a:spcPts val="700"/>
              </a:spcAft>
              <a:defRPr sz="2200"/>
            </a:pPr>
            <a:r>
              <a:t>• Trigger a warning</a:t>
            </a:r>
          </a:p>
          <a:p>
            <a:pPr>
              <a:spcAft>
                <a:spcPts val="700"/>
              </a:spcAft>
              <a:defRPr sz="2200"/>
            </a:pPr>
            <a:r>
              <a:t>• Follow a sequence of actions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Define clear rules before testing.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Scoring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Design and Creativity — 20 points</a:t>
            </a:r>
          </a:p>
          <a:p>
            <a:pPr>
              <a:spcAft>
                <a:spcPts val="700"/>
              </a:spcAft>
              <a:defRPr sz="2200"/>
            </a:pPr>
            <a:r>
              <a:t>Working Model — 25 points</a:t>
            </a:r>
          </a:p>
          <a:p>
            <a:pPr>
              <a:spcAft>
                <a:spcPts val="700"/>
              </a:spcAft>
              <a:defRPr sz="2200"/>
            </a:pPr>
            <a:r>
              <a:t>Robotics Concepts — 20 points</a:t>
            </a:r>
          </a:p>
          <a:p>
            <a:pPr>
              <a:spcAft>
                <a:spcPts val="700"/>
              </a:spcAft>
              <a:defRPr sz="2200"/>
            </a:pPr>
            <a:r>
              <a:t>Problem Solving and Improvement — 15 points</a:t>
            </a:r>
          </a:p>
          <a:p>
            <a:pPr>
              <a:spcAft>
                <a:spcPts val="700"/>
              </a:spcAft>
              <a:defRPr sz="2200"/>
            </a:pPr>
            <a:r>
              <a:t>Teamwork — 10 points</a:t>
            </a:r>
          </a:p>
          <a:p>
            <a:pPr>
              <a:spcAft>
                <a:spcPts val="700"/>
              </a:spcAft>
              <a:defRPr sz="2200"/>
            </a:pPr>
            <a:r>
              <a:t>Presentation — 10 points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Total: 100 points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 to the final mission challenge!</a:t>
            </a:r>
          </a:p>
          <a:p>
            <a:pPr>
              <a:spcAft>
                <a:spcPts val="700"/>
              </a:spcAft>
              <a:defRPr sz="2200"/>
            </a:pPr>
            <a:r>
              <a:t>Your team will combine what you have learned about structures, movement, circuits, sensors and programming.</a:t>
            </a:r>
          </a:p>
          <a:p>
            <a:pPr>
              <a:spcAft>
                <a:spcPts val="700"/>
              </a:spcAft>
              <a:defRPr sz="2200"/>
            </a:pPr>
            <a:r>
              <a:t>The goal is to create a mini robot or robotic model that performs a meaningful task.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is your chance to become a complete robotics team! 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Bonus Challenges 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⭐ Add an extra sensor.</a:t>
            </a:r>
          </a:p>
          <a:p>
            <a:pPr>
              <a:spcAft>
                <a:spcPts val="700"/>
              </a:spcAft>
              <a:defRPr sz="2200"/>
            </a:pPr>
            <a:r>
              <a:t>⭐ Add a second automated behaviour.</a:t>
            </a:r>
          </a:p>
          <a:p>
            <a:pPr>
              <a:spcAft>
                <a:spcPts val="700"/>
              </a:spcAft>
              <a:defRPr sz="2200"/>
            </a:pPr>
            <a:r>
              <a:t>⭐ Make the robot perform two different tasks.</a:t>
            </a:r>
          </a:p>
          <a:p>
            <a:pPr>
              <a:spcAft>
                <a:spcPts val="700"/>
              </a:spcAft>
              <a:defRPr sz="2200"/>
            </a:pPr>
            <a:r>
              <a:t>⭐ Improve the robot after feedback.</a:t>
            </a:r>
          </a:p>
          <a:p>
            <a:pPr>
              <a:spcAft>
                <a:spcPts val="700"/>
              </a:spcAft>
              <a:defRPr sz="2200"/>
            </a:pPr>
            <a:r>
              <a:t>⭐ Create a clear project name and logo.</a:t>
            </a:r>
          </a:p>
          <a:p>
            <a:pPr>
              <a:spcAft>
                <a:spcPts val="700"/>
              </a:spcAft>
              <a:defRPr sz="2200"/>
            </a:pPr>
            <a:r>
              <a:t>⭐ Explain a real-world use for your design.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Roles 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Project Leader — coordinates the team.</a:t>
            </a:r>
          </a:p>
          <a:p>
            <a:pPr>
              <a:spcAft>
                <a:spcPts val="700"/>
              </a:spcAft>
              <a:defRPr sz="2200"/>
            </a:pPr>
            <a:r>
              <a:t>Design Engineer — creates the model design.</a:t>
            </a:r>
          </a:p>
          <a:p>
            <a:pPr>
              <a:spcAft>
                <a:spcPts val="700"/>
              </a:spcAft>
              <a:defRPr sz="2200"/>
            </a:pPr>
            <a:r>
              <a:t>Mechanical Engineer — focuses on structure and movement.</a:t>
            </a:r>
          </a:p>
          <a:p>
            <a:pPr>
              <a:spcAft>
                <a:spcPts val="700"/>
              </a:spcAft>
              <a:defRPr sz="2200"/>
            </a:pPr>
            <a:r>
              <a:t>Electronics Engineer — checks circuits and connections.</a:t>
            </a:r>
          </a:p>
          <a:p>
            <a:pPr>
              <a:spcAft>
                <a:spcPts val="700"/>
              </a:spcAft>
              <a:defRPr sz="2200"/>
            </a:pPr>
            <a:r>
              <a:t>Programmer — creates and tests the code.</a:t>
            </a:r>
          </a:p>
          <a:p>
            <a:pPr>
              <a:spcAft>
                <a:spcPts val="700"/>
              </a:spcAft>
              <a:defRPr sz="2200"/>
            </a:pPr>
            <a:r>
              <a:t>Test Engineer — records results and improvements.</a:t>
            </a:r>
          </a:p>
          <a:p>
            <a:pPr>
              <a:spcAft>
                <a:spcPts val="700"/>
              </a:spcAft>
              <a:defRPr sz="2200"/>
            </a:pPr>
            <a:r>
              <a:t>Presenter — explains the project.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Rules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only teacher-approved low-voltage equipment.</a:t>
            </a:r>
          </a:p>
          <a:p>
            <a:pPr>
              <a:spcAft>
                <a:spcPts val="700"/>
              </a:spcAft>
              <a:defRPr sz="2200"/>
            </a:pPr>
            <a:r>
              <a:t>Disconnect power before changing wiring.</a:t>
            </a:r>
          </a:p>
          <a:p>
            <a:pPr>
              <a:spcAft>
                <a:spcPts val="700"/>
              </a:spcAft>
              <a:defRPr sz="2200"/>
            </a:pPr>
            <a:r>
              <a:t>Keep fingers away from moving mechanisms.</a:t>
            </a:r>
          </a:p>
          <a:p>
            <a:pPr>
              <a:spcAft>
                <a:spcPts val="700"/>
              </a:spcAft>
              <a:defRPr sz="2200"/>
            </a:pPr>
            <a:r>
              <a:t>Keep the testing area clear.</a:t>
            </a:r>
          </a:p>
          <a:p>
            <a:pPr>
              <a:spcAft>
                <a:spcPts val="700"/>
              </a:spcAft>
              <a:defRPr sz="2200"/>
            </a:pPr>
            <a:r>
              <a:t>Do not allow robots to fall from tables.</a:t>
            </a:r>
          </a:p>
          <a:p>
            <a:pPr>
              <a:spcAft>
                <a:spcPts val="700"/>
              </a:spcAft>
              <a:defRPr sz="2200"/>
            </a:pPr>
            <a:r>
              <a:t>Never connect components randomly to a power source.</a:t>
            </a:r>
          </a:p>
          <a:p>
            <a:pPr>
              <a:spcAft>
                <a:spcPts val="700"/>
              </a:spcAft>
              <a:defRPr sz="2200"/>
            </a:pPr>
            <a:r>
              <a:t>Stop testing if equipment becomes hot or behaves unexpectedly.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Project Documentation 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Project Name: 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Problem We Are Solving: 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Robot's Main Task: _________________</a:t>
            </a:r>
          </a:p>
          <a:p>
            <a:pPr>
              <a:spcAft>
                <a:spcPts val="700"/>
              </a:spcAft>
              <a:defRPr sz="2200"/>
            </a:pPr>
            <a:r>
              <a:t>Inputs/Sensors: 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Controller: ____________________________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Outputs/Actions: _______________________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Biggest Challenge: _____________________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How We Improved It: ____________________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Presentation Challenge 🎤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Each team gets a short time to present.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Explain:</a:t>
            </a:r>
          </a:p>
          <a:p>
            <a:pPr>
              <a:spcAft>
                <a:spcPts val="700"/>
              </a:spcAft>
              <a:defRPr sz="2200"/>
            </a:pPr>
            <a:r>
              <a:t>1. What problem did you choose?</a:t>
            </a:r>
          </a:p>
          <a:p>
            <a:pPr>
              <a:spcAft>
                <a:spcPts val="700"/>
              </a:spcAft>
              <a:defRPr sz="2200"/>
            </a:pPr>
            <a:r>
              <a:t>2. What does your mini robot do?</a:t>
            </a:r>
          </a:p>
          <a:p>
            <a:pPr>
              <a:spcAft>
                <a:spcPts val="700"/>
              </a:spcAft>
              <a:defRPr sz="2200"/>
            </a:pPr>
            <a:r>
              <a:t>3. How does INPUT → PROCESS → OUTPUT work?</a:t>
            </a:r>
          </a:p>
          <a:p>
            <a:pPr>
              <a:spcAft>
                <a:spcPts val="700"/>
              </a:spcAft>
              <a:defRPr sz="2200"/>
            </a:pPr>
            <a:r>
              <a:t>4. What was the biggest technical challenge?</a:t>
            </a:r>
          </a:p>
          <a:p>
            <a:pPr>
              <a:spcAft>
                <a:spcPts val="700"/>
              </a:spcAft>
              <a:defRPr sz="2200"/>
            </a:pPr>
            <a:r>
              <a:t>5. What improvement did you make?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Then demonstrate your robot!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Peer Feedback 👥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After each presentation, ask:</a:t>
            </a:r>
          </a:p>
          <a:p>
            <a:pPr>
              <a:spcAft>
                <a:spcPts val="700"/>
              </a:spcAft>
              <a:defRPr sz="2200"/>
            </a:pPr>
            <a:r>
              <a:t>What worked well?</a:t>
            </a:r>
          </a:p>
          <a:p>
            <a:pPr>
              <a:spcAft>
                <a:spcPts val="700"/>
              </a:spcAft>
              <a:defRPr sz="2200"/>
            </a:pPr>
            <a:r>
              <a:t>What was creative?</a:t>
            </a:r>
          </a:p>
          <a:p>
            <a:pPr>
              <a:spcAft>
                <a:spcPts val="700"/>
              </a:spcAft>
              <a:defRPr sz="2200"/>
            </a:pPr>
            <a:r>
              <a:t>What could be improved?</a:t>
            </a:r>
          </a:p>
          <a:p>
            <a:pPr>
              <a:spcAft>
                <a:spcPts val="700"/>
              </a:spcAft>
              <a:defRPr sz="2200"/>
            </a:pPr>
            <a:r>
              <a:t>What real-world problem could this robot solve?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Give feedback that is specific, respectful and useful.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Reflection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most useful thing we learned was __________.</a:t>
            </a:r>
          </a:p>
          <a:p>
            <a:pPr>
              <a:spcAft>
                <a:spcPts val="700"/>
              </a:spcAft>
              <a:defRPr sz="2200"/>
            </a:pPr>
            <a:r>
              <a:t>Our best design decision was ______________.</a:t>
            </a:r>
          </a:p>
          <a:p>
            <a:pPr>
              <a:spcAft>
                <a:spcPts val="700"/>
              </a:spcAft>
              <a:defRPr sz="2200"/>
            </a:pPr>
            <a:r>
              <a:t>Our biggest challenge was 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We solved it by ____________________________.</a:t>
            </a:r>
          </a:p>
          <a:p>
            <a:pPr>
              <a:spcAft>
                <a:spcPts val="700"/>
              </a:spcAft>
              <a:defRPr sz="2200"/>
            </a:pPr>
            <a:r>
              <a:t>If we built Version 2, we would ____________.</a:t>
            </a:r>
          </a:p>
          <a:p>
            <a:pPr>
              <a:spcAft>
                <a:spcPts val="700"/>
              </a:spcAft>
              <a:defRPr sz="2200"/>
            </a:pPr>
            <a:r>
              <a:t>I contributed to my team by _________________.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Congratulations, Robotics Explorers!</a:t>
            </a:r>
          </a:p>
          <a:p>
            <a:pPr>
              <a:spcAft>
                <a:spcPts val="700"/>
              </a:spcAft>
              <a:defRPr sz="2200"/>
            </a:pPr>
            <a:r>
              <a:t>You have:</a:t>
            </a:r>
          </a:p>
          <a:p>
            <a:pPr>
              <a:spcAft>
                <a:spcPts val="700"/>
              </a:spcAft>
              <a:defRPr sz="2200"/>
            </a:pPr>
            <a:r>
              <a:t>• Explored robots</a:t>
            </a:r>
          </a:p>
          <a:p>
            <a:pPr>
              <a:spcAft>
                <a:spcPts val="700"/>
              </a:spcAft>
              <a:defRPr sz="2200"/>
            </a:pPr>
            <a:r>
              <a:t>• Built moving models</a:t>
            </a:r>
          </a:p>
          <a:p>
            <a:pPr>
              <a:spcAft>
                <a:spcPts val="700"/>
              </a:spcAft>
              <a:defRPr sz="2200"/>
            </a:pPr>
            <a:r>
              <a:t>• Worked with circuits</a:t>
            </a:r>
          </a:p>
          <a:p>
            <a:pPr>
              <a:spcAft>
                <a:spcPts val="700"/>
              </a:spcAft>
              <a:defRPr sz="2200"/>
            </a:pPr>
            <a:r>
              <a:t>• Programmed outputs</a:t>
            </a:r>
          </a:p>
          <a:p>
            <a:pPr>
              <a:spcAft>
                <a:spcPts val="700"/>
              </a:spcAft>
              <a:defRPr sz="2200"/>
            </a:pPr>
            <a:r>
              <a:t>• Used sensors</a:t>
            </a:r>
          </a:p>
          <a:p>
            <a:pPr>
              <a:spcAft>
                <a:spcPts val="700"/>
              </a:spcAft>
              <a:defRPr sz="2200"/>
            </a:pPr>
            <a:r>
              <a:t>• Built automated systems</a:t>
            </a:r>
          </a:p>
          <a:p>
            <a:pPr>
              <a:spcAft>
                <a:spcPts val="700"/>
              </a:spcAft>
              <a:defRPr sz="2200"/>
            </a:pPr>
            <a:r>
              <a:t>• Completed a robotics challenge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define a problem for a robot to solve.</a:t>
            </a:r>
          </a:p>
          <a:p>
            <a:pPr>
              <a:spcAft>
                <a:spcPts val="700"/>
              </a:spcAft>
              <a:defRPr sz="2200"/>
            </a:pPr>
            <a:r>
              <a:t>I can plan a robotic system.</a:t>
            </a:r>
          </a:p>
          <a:p>
            <a:pPr>
              <a:spcAft>
                <a:spcPts val="700"/>
              </a:spcAft>
              <a:defRPr sz="2200"/>
            </a:pPr>
            <a:r>
              <a:t>I can combine hardware and programming.</a:t>
            </a:r>
          </a:p>
          <a:p>
            <a:pPr>
              <a:spcAft>
                <a:spcPts val="700"/>
              </a:spcAft>
              <a:defRPr sz="2200"/>
            </a:pPr>
            <a:r>
              <a:t>I can use INPUT → PROCESS → OUTPUT.</a:t>
            </a:r>
          </a:p>
          <a:p>
            <a:pPr>
              <a:spcAft>
                <a:spcPts val="700"/>
              </a:spcAft>
              <a:defRPr sz="2200"/>
            </a:pPr>
            <a:r>
              <a:t>I can test and debug a robot.</a:t>
            </a:r>
          </a:p>
          <a:p>
            <a:pPr>
              <a:spcAft>
                <a:spcPts val="700"/>
              </a:spcAft>
              <a:defRPr sz="2200"/>
            </a:pPr>
            <a:r>
              <a:t>I can improve a design based on results.</a:t>
            </a:r>
          </a:p>
          <a:p>
            <a:pPr>
              <a:spcAft>
                <a:spcPts val="700"/>
              </a:spcAft>
              <a:defRPr sz="2200"/>
            </a:pPr>
            <a:r>
              <a:t>I can explain my robot to others.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MINI ROBOT CHALLENGE COMPLETE! 🏁🤖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Course Mission Complete! 🎉🚀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 are no longer just learning about robots.</a:t>
            </a:r>
          </a:p>
          <a:p>
            <a:pPr>
              <a:spcAft>
                <a:spcPts val="700"/>
              </a:spcAft>
              <a:defRPr sz="2600"/>
            </a:pPr>
            <a:r>
              <a:t>You have started thinking like a robotics engineer.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Imagine.</a:t>
            </a:r>
          </a:p>
          <a:p>
            <a:pPr>
              <a:spcAft>
                <a:spcPts val="700"/>
              </a:spcAft>
              <a:defRPr sz="2600"/>
            </a:pPr>
            <a:r>
              <a:t>Design.</a:t>
            </a:r>
          </a:p>
          <a:p>
            <a:pPr>
              <a:spcAft>
                <a:spcPts val="700"/>
              </a:spcAft>
              <a:defRPr sz="2600"/>
            </a:pPr>
            <a:r>
              <a:t>Build.</a:t>
            </a:r>
          </a:p>
          <a:p>
            <a:pPr>
              <a:spcAft>
                <a:spcPts val="700"/>
              </a:spcAft>
              <a:defRPr sz="2600"/>
            </a:pPr>
            <a:r>
              <a:t>Code.</a:t>
            </a:r>
          </a:p>
          <a:p>
            <a:pPr>
              <a:spcAft>
                <a:spcPts val="700"/>
              </a:spcAft>
              <a:defRPr sz="2600"/>
            </a:pPr>
            <a:r>
              <a:t>Test.</a:t>
            </a:r>
          </a:p>
          <a:p>
            <a:pPr>
              <a:spcAft>
                <a:spcPts val="700"/>
              </a:spcAft>
              <a:defRPr sz="2600"/>
            </a:pPr>
            <a:r>
              <a:t>Improve.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The next robot you build could solve a real problem! 🤖🌍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Combine multiple robotics concepts in one project.</a:t>
            </a:r>
          </a:p>
          <a:p>
            <a:pPr>
              <a:spcAft>
                <a:spcPts val="700"/>
              </a:spcAft>
              <a:defRPr sz="2200"/>
            </a:pPr>
            <a:r>
              <a:t>Follow the engineering design process.</a:t>
            </a:r>
          </a:p>
          <a:p>
            <a:pPr>
              <a:spcAft>
                <a:spcPts val="700"/>
              </a:spcAft>
              <a:defRPr sz="2200"/>
            </a:pPr>
            <a:r>
              <a:t>Build a stable mini robot.</a:t>
            </a:r>
          </a:p>
          <a:p>
            <a:pPr>
              <a:spcAft>
                <a:spcPts val="700"/>
              </a:spcAft>
              <a:defRPr sz="2200"/>
            </a:pPr>
            <a:r>
              <a:t>Use movement, electronics or sensors where appropriate.</a:t>
            </a:r>
          </a:p>
          <a:p>
            <a:pPr>
              <a:spcAft>
                <a:spcPts val="700"/>
              </a:spcAft>
              <a:defRPr sz="2200"/>
            </a:pPr>
            <a:r>
              <a:t>Program the robot to perform a task.</a:t>
            </a:r>
          </a:p>
          <a:p>
            <a:pPr>
              <a:spcAft>
                <a:spcPts val="700"/>
              </a:spcAft>
              <a:defRPr sz="2200"/>
            </a:pPr>
            <a:r>
              <a:t>Test, debug and improve the final design.</a:t>
            </a:r>
          </a:p>
          <a:p>
            <a:pPr>
              <a:spcAft>
                <a:spcPts val="700"/>
              </a:spcAft>
              <a:defRPr sz="2200"/>
            </a:pPr>
            <a:r>
              <a:t>Present the project clearly as a team.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Have We Learned? 🧠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Mission 1 — Explore robots and understand their purpose.</a:t>
            </a:r>
          </a:p>
          <a:p>
            <a:pPr>
              <a:spcAft>
                <a:spcPts val="700"/>
              </a:spcAft>
              <a:defRPr sz="2200"/>
            </a:pPr>
            <a:r>
              <a:t>Mission 2 — Build a moving model.</a:t>
            </a:r>
          </a:p>
          <a:p>
            <a:pPr>
              <a:spcAft>
                <a:spcPts val="700"/>
              </a:spcAft>
              <a:defRPr sz="2200"/>
            </a:pPr>
            <a:r>
              <a:t>Mission 3 — Build a lighting circuit.</a:t>
            </a:r>
          </a:p>
          <a:p>
            <a:pPr>
              <a:spcAft>
                <a:spcPts val="700"/>
              </a:spcAft>
              <a:defRPr sz="2200"/>
            </a:pPr>
            <a:r>
              <a:t>Mission 4 — Blink an LED using code.</a:t>
            </a:r>
          </a:p>
          <a:p>
            <a:pPr>
              <a:spcAft>
                <a:spcPts val="700"/>
              </a:spcAft>
              <a:defRPr sz="2200"/>
            </a:pPr>
            <a:r>
              <a:t>Mission 5 — Create a smart street light.</a:t>
            </a:r>
          </a:p>
          <a:p>
            <a:pPr>
              <a:spcAft>
                <a:spcPts val="700"/>
              </a:spcAft>
              <a:defRPr sz="2200"/>
            </a:pPr>
            <a:r>
              <a:t>Mission 6 — Detect obstacles.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7 — Combine your learning into one Mini Robot Challenge!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Grand Challenge 🏆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Design and build a mini robot or robotic system that solves a simple problem.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Your project should demonstrate at least TWO of the following:</a:t>
            </a:r>
          </a:p>
          <a:p>
            <a:pPr>
              <a:spcAft>
                <a:spcPts val="700"/>
              </a:spcAft>
              <a:defRPr sz="2200"/>
            </a:pPr>
            <a:r>
              <a:t>• Movement</a:t>
            </a:r>
          </a:p>
          <a:p>
            <a:pPr>
              <a:spcAft>
                <a:spcPts val="700"/>
              </a:spcAft>
              <a:defRPr sz="2200"/>
            </a:pPr>
            <a:r>
              <a:t>• Light or another output</a:t>
            </a:r>
          </a:p>
          <a:p>
            <a:pPr>
              <a:spcAft>
                <a:spcPts val="700"/>
              </a:spcAft>
              <a:defRPr sz="2200"/>
            </a:pPr>
            <a:r>
              <a:t>• Sensor input</a:t>
            </a:r>
          </a:p>
          <a:p>
            <a:pPr>
              <a:spcAft>
                <a:spcPts val="700"/>
              </a:spcAft>
              <a:defRPr sz="2200"/>
            </a:pPr>
            <a:r>
              <a:t>• Automated decision making</a:t>
            </a:r>
          </a:p>
          <a:p>
            <a:pPr>
              <a:spcAft>
                <a:spcPts val="700"/>
              </a:spcAft>
              <a:defRPr sz="2200"/>
            </a:pPr>
            <a:r>
              <a:t>• Programming</a:t>
            </a:r>
          </a:p>
          <a:p>
            <a:pPr>
              <a:spcAft>
                <a:spcPts val="700"/>
              </a:spcAft>
              <a:defRPr sz="2200"/>
            </a:pPr>
            <a:r>
              <a:t>• A useful real-world purpose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Choose Your Challenge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Option 1: Obstacle-warning robot</a:t>
            </a:r>
          </a:p>
          <a:p>
            <a:pPr>
              <a:spcAft>
                <a:spcPts val="700"/>
              </a:spcAft>
              <a:defRPr sz="2200"/>
            </a:pPr>
            <a:r>
              <a:t>Option 2: Mini delivery robot</a:t>
            </a:r>
          </a:p>
          <a:p>
            <a:pPr>
              <a:spcAft>
                <a:spcPts val="700"/>
              </a:spcAft>
              <a:defRPr sz="2200"/>
            </a:pPr>
            <a:r>
              <a:t>Option 3: Smart street-light model</a:t>
            </a:r>
          </a:p>
          <a:p>
            <a:pPr>
              <a:spcAft>
                <a:spcPts val="700"/>
              </a:spcAft>
              <a:defRPr sz="2200"/>
            </a:pPr>
            <a:r>
              <a:t>Option 4: Robot explorer</a:t>
            </a:r>
          </a:p>
          <a:p>
            <a:pPr>
              <a:spcAft>
                <a:spcPts val="700"/>
              </a:spcAft>
              <a:defRPr sz="2200"/>
            </a:pPr>
            <a:r>
              <a:t>Option 5: Automatic parking model</a:t>
            </a:r>
          </a:p>
          <a:p>
            <a:pPr>
              <a:spcAft>
                <a:spcPts val="700"/>
              </a:spcAft>
              <a:defRPr sz="2200"/>
            </a:pPr>
            <a:r>
              <a:t>Option 6: Mini rescue robot</a:t>
            </a:r>
          </a:p>
          <a:p>
            <a:pPr>
              <a:spcAft>
                <a:spcPts val="700"/>
              </a:spcAft>
              <a:defRPr sz="2200"/>
            </a:pPr>
            <a:r>
              <a:t>Option 7: Smart waste-bin model</a:t>
            </a:r>
          </a:p>
          <a:p>
            <a:pPr>
              <a:spcAft>
                <a:spcPts val="700"/>
              </a:spcAft>
              <a:defRPr sz="2200"/>
            </a:pPr>
            <a:r>
              <a:t>Option 8: Create your own approved idea!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Define the Problem ❓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Every engineering project begins with a problem.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Ask:</a:t>
            </a:r>
          </a:p>
          <a:p>
            <a:pPr>
              <a:spcAft>
                <a:spcPts val="700"/>
              </a:spcAft>
              <a:defRPr sz="2200"/>
            </a:pPr>
            <a:r>
              <a:t>What problem will our robot solve?</a:t>
            </a:r>
          </a:p>
          <a:p>
            <a:pPr>
              <a:spcAft>
                <a:spcPts val="700"/>
              </a:spcAft>
              <a:defRPr sz="2200"/>
            </a:pPr>
            <a:r>
              <a:t>Who or what will it help?</a:t>
            </a:r>
          </a:p>
          <a:p>
            <a:pPr>
              <a:spcAft>
                <a:spcPts val="700"/>
              </a:spcAft>
              <a:defRPr sz="2200"/>
            </a:pPr>
            <a:r>
              <a:t>What must the robot be able to do?</a:t>
            </a:r>
          </a:p>
          <a:p>
            <a:pPr>
              <a:spcAft>
                <a:spcPts val="700"/>
              </a:spcAft>
              <a:defRPr sz="2200"/>
            </a:pPr>
            <a:r>
              <a:t>How will we know whether it is successful?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Write your team's problem statement.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Imagine Possible Solutions 🌟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Brainstorm several ideas before choosing one.</a:t>
            </a:r>
          </a:p>
          <a:p>
            <a:pPr>
              <a:spcAft>
                <a:spcPts val="700"/>
              </a:spcAft>
              <a:defRPr sz="2200"/>
            </a:pPr>
            <a:r>
              <a:t>There is no need to select the first idea immediately.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Think about:</a:t>
            </a:r>
          </a:p>
          <a:p>
            <a:pPr>
              <a:spcAft>
                <a:spcPts val="700"/>
              </a:spcAft>
              <a:defRPr sz="2200"/>
            </a:pPr>
            <a:r>
              <a:t>• Robot shape</a:t>
            </a:r>
          </a:p>
          <a:p>
            <a:pPr>
              <a:spcAft>
                <a:spcPts val="700"/>
              </a:spcAft>
              <a:defRPr sz="2200"/>
            </a:pPr>
            <a:r>
              <a:t>• Movement method</a:t>
            </a:r>
          </a:p>
          <a:p>
            <a:pPr>
              <a:spcAft>
                <a:spcPts val="700"/>
              </a:spcAft>
              <a:defRPr sz="2200"/>
            </a:pPr>
            <a:r>
              <a:t>• Inputs and sensors</a:t>
            </a:r>
          </a:p>
          <a:p>
            <a:pPr>
              <a:spcAft>
                <a:spcPts val="700"/>
              </a:spcAft>
              <a:defRPr sz="2200"/>
            </a:pPr>
            <a:r>
              <a:t>• Outputs and actions</a:t>
            </a:r>
          </a:p>
          <a:p>
            <a:pPr>
              <a:spcAft>
                <a:spcPts val="700"/>
              </a:spcAft>
              <a:defRPr sz="2200"/>
            </a:pPr>
            <a:r>
              <a:t>• Materials and available components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Plan the Mini Robot ✏️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Create a labelled design sketch.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Include:</a:t>
            </a:r>
          </a:p>
          <a:p>
            <a:pPr>
              <a:spcAft>
                <a:spcPts val="700"/>
              </a:spcAft>
              <a:defRPr sz="2200"/>
            </a:pPr>
            <a:r>
              <a:t>Structure/chassis</a:t>
            </a:r>
          </a:p>
          <a:p>
            <a:pPr>
              <a:spcAft>
                <a:spcPts val="700"/>
              </a:spcAft>
              <a:defRPr sz="2200"/>
            </a:pPr>
            <a:r>
              <a:t>Wheels, axles or other mechanisms</a:t>
            </a:r>
          </a:p>
          <a:p>
            <a:pPr>
              <a:spcAft>
                <a:spcPts val="700"/>
              </a:spcAft>
              <a:defRPr sz="2200"/>
            </a:pPr>
            <a:r>
              <a:t>Controller</a:t>
            </a:r>
          </a:p>
          <a:p>
            <a:pPr>
              <a:spcAft>
                <a:spcPts val="700"/>
              </a:spcAft>
              <a:defRPr sz="2200"/>
            </a:pPr>
            <a:r>
              <a:t>Sensor(s)</a:t>
            </a:r>
          </a:p>
          <a:p>
            <a:pPr>
              <a:spcAft>
                <a:spcPts val="700"/>
              </a:spcAft>
              <a:defRPr sz="2200"/>
            </a:pPr>
            <a:r>
              <a:t>Output devices</a:t>
            </a:r>
          </a:p>
          <a:p>
            <a:pPr>
              <a:spcAft>
                <a:spcPts val="700"/>
              </a:spcAft>
              <a:defRPr sz="2200"/>
            </a:pPr>
            <a:r>
              <a:t>Power source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Also draw the INPUT → PROCESS → OUTPUT flow.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