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🤖 Module 1: What is Robotics?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Robotics Explorer's Lab Book • Grades V–VII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Think Like a Robotics Explorer! 💡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800"/>
              </a:spcAft>
              <a:defRPr sz="2400"/>
            </a:pPr>
            <a:r>
              <a:t>Imagine you could design a robot for your school.</a:t>
            </a:r>
          </a:p>
          <a:p>
            <a:pPr>
              <a:spcAft>
                <a:spcPts val="800"/>
              </a:spcAft>
              <a:defRPr sz="2400"/>
            </a:pPr>
            <a:r>
              <a:t>What problem would it solve?</a:t>
            </a:r>
          </a:p>
          <a:p>
            <a:pPr>
              <a:spcAft>
                <a:spcPts val="800"/>
              </a:spcAft>
              <a:defRPr sz="2400"/>
            </a:pPr>
            <a:r>
              <a:t>Who would use it?</a:t>
            </a:r>
          </a:p>
          <a:p>
            <a:pPr>
              <a:spcAft>
                <a:spcPts val="800"/>
              </a:spcAft>
              <a:defRPr sz="2400"/>
            </a:pPr>
            <a:r>
              <a:t>What sensors might it need?</a:t>
            </a:r>
          </a:p>
          <a:p>
            <a:pPr>
              <a:spcAft>
                <a:spcPts val="800"/>
              </a:spcAft>
              <a:defRPr sz="2400"/>
            </a:pPr>
            <a:r>
              <a:t>How would it move?</a:t>
            </a:r>
          </a:p>
          <a:p>
            <a:pPr>
              <a:spcAft>
                <a:spcPts val="800"/>
              </a:spcAft>
              <a:defRPr sz="2400"/>
            </a:pPr>
            <a:r>
              <a:t>What would you program it to do?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Mission: Spot the Robot! 🔎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800"/>
              </a:spcAft>
              <a:defRPr sz="2400"/>
            </a:pPr>
            <a:r>
              <a:t>Look around your home, school or community.</a:t>
            </a:r>
          </a:p>
          <a:p>
            <a:pPr>
              <a:spcAft>
                <a:spcPts val="800"/>
              </a:spcAft>
              <a:defRPr sz="2400"/>
            </a:pPr>
            <a:r>
              <a:t>Find one device that behaves like a robot or automated machine.</a:t>
            </a:r>
          </a:p>
          <a:p>
            <a:pPr>
              <a:spcAft>
                <a:spcPts val="800"/>
              </a:spcAft>
              <a:defRPr sz="2400"/>
            </a:pPr>
            <a:r>
              <a:t>What is its job?</a:t>
            </a:r>
          </a:p>
          <a:p>
            <a:pPr>
              <a:spcAft>
                <a:spcPts val="800"/>
              </a:spcAft>
              <a:defRPr sz="2400"/>
            </a:pPr>
            <a:r>
              <a:t>What input does it receive?</a:t>
            </a:r>
          </a:p>
          <a:p>
            <a:pPr>
              <a:spcAft>
                <a:spcPts val="800"/>
              </a:spcAft>
              <a:defRPr sz="2400"/>
            </a:pPr>
            <a:r>
              <a:t>What action or output does it produce?</a:t>
            </a:r>
          </a:p>
          <a:p>
            <a:pPr>
              <a:spcAft>
                <a:spcPts val="800"/>
              </a:spcAft>
              <a:defRPr sz="2400"/>
            </a:pPr>
            <a:r>
              <a:t>Can it be programmed?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Module 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800"/>
              </a:spcAft>
              <a:defRPr sz="2400"/>
            </a:pPr>
            <a:r>
              <a:t>🤖 A robot is a machine designed to perform tasks.</a:t>
            </a:r>
          </a:p>
          <a:p>
            <a:pPr>
              <a:spcAft>
                <a:spcPts val="800"/>
              </a:spcAft>
              <a:defRPr sz="2400"/>
            </a:pPr>
            <a:r>
              <a:t>⚙️ Robotics is the field of designing, building and operating robots.</a:t>
            </a:r>
          </a:p>
          <a:p>
            <a:pPr>
              <a:spcAft>
                <a:spcPts val="800"/>
              </a:spcAft>
              <a:defRPr sz="2400"/>
            </a:pPr>
            <a:r>
              <a:t>📡 Sensors collect information.</a:t>
            </a:r>
          </a:p>
          <a:p>
            <a:pPr>
              <a:spcAft>
                <a:spcPts val="800"/>
              </a:spcAft>
              <a:defRPr sz="2400"/>
            </a:pPr>
            <a:r>
              <a:t>🧠 A controller processes information and instructions.</a:t>
            </a:r>
          </a:p>
          <a:p>
            <a:pPr>
              <a:spcAft>
                <a:spcPts val="800"/>
              </a:spcAft>
              <a:defRPr sz="2400"/>
            </a:pPr>
            <a:r>
              <a:t>🔧 Actuators produce actions.</a:t>
            </a:r>
          </a:p>
          <a:p>
            <a:pPr>
              <a:spcAft>
                <a:spcPts val="800"/>
              </a:spcAft>
              <a:defRPr sz="2400"/>
            </a:pPr>
            <a:r>
              <a:t>🌍 Robots are used in homes, hospitals, factories, farms, schools and space.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Quick Check! 🧠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800"/>
              </a:spcAft>
              <a:defRPr sz="2400"/>
            </a:pPr>
            <a:r>
              <a:t>1. What is a robot?</a:t>
            </a:r>
          </a:p>
          <a:p>
            <a:pPr>
              <a:spcAft>
                <a:spcPts val="800"/>
              </a:spcAft>
              <a:defRPr sz="2400"/>
            </a:pPr>
            <a:r>
              <a:t>2. What is robotics?</a:t>
            </a:r>
          </a:p>
          <a:p>
            <a:pPr>
              <a:spcAft>
                <a:spcPts val="800"/>
              </a:spcAft>
              <a:defRPr sz="2400"/>
            </a:pPr>
            <a:r>
              <a:t>3. Name two places where robots are used.</a:t>
            </a:r>
          </a:p>
          <a:p>
            <a:pPr>
              <a:spcAft>
                <a:spcPts val="800"/>
              </a:spcAft>
              <a:defRPr sz="2400"/>
            </a:pPr>
            <a:r>
              <a:t>4. State one difference between a robot and an ordinary machine.</a:t>
            </a:r>
          </a:p>
          <a:p>
            <a:pPr>
              <a:spcAft>
                <a:spcPts val="800"/>
              </a:spcAft>
              <a:defRPr sz="2400"/>
            </a:pPr>
            <a:r>
              <a:t>5. Explain INPUT → PROCESS → OUTPUT.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Thank You! 🤖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800"/>
              </a:spcAft>
              <a:defRPr sz="2400"/>
            </a:pPr>
            <a:r>
              <a:t>Keep exploring.</a:t>
            </a:r>
          </a:p>
          <a:p>
            <a:pPr>
              <a:spcAft>
                <a:spcPts val="800"/>
              </a:spcAft>
              <a:defRPr sz="2400"/>
            </a:pPr>
            <a:r>
              <a:t>Keep building.</a:t>
            </a:r>
          </a:p>
          <a:p>
            <a:pPr>
              <a:spcAft>
                <a:spcPts val="800"/>
              </a:spcAft>
              <a:defRPr sz="2400"/>
            </a:pPr>
            <a:r>
              <a:t>Keep asking questions.</a:t>
            </a:r>
          </a:p>
          <a:p>
            <a:pPr>
              <a:spcAft>
                <a:spcPts val="800"/>
              </a:spcAft>
              <a:defRPr sz="2400"/>
            </a:pPr>
          </a:p>
          <a:p>
            <a:pPr>
              <a:spcAft>
                <a:spcPts val="800"/>
              </a:spcAft>
              <a:defRPr sz="2400"/>
            </a:pPr>
            <a:r>
              <a:t>Next Module: Robot Anatomy 🔧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Learning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800"/>
              </a:spcAft>
              <a:defRPr sz="2400"/>
            </a:pPr>
            <a:r>
              <a:t>Define a robot and robotics.</a:t>
            </a:r>
          </a:p>
          <a:p>
            <a:pPr>
              <a:spcAft>
                <a:spcPts val="800"/>
              </a:spcAft>
              <a:defRPr sz="2400"/>
            </a:pPr>
            <a:r>
              <a:t>Identify important features of a robot.</a:t>
            </a:r>
          </a:p>
          <a:p>
            <a:pPr>
              <a:spcAft>
                <a:spcPts val="800"/>
              </a:spcAft>
              <a:defRPr sz="2400"/>
            </a:pPr>
            <a:r>
              <a:t>Differentiate between a robot and an ordinary machine.</a:t>
            </a:r>
          </a:p>
          <a:p>
            <a:pPr>
              <a:spcAft>
                <a:spcPts val="800"/>
              </a:spcAft>
              <a:defRPr sz="2400"/>
            </a:pPr>
            <a:r>
              <a:t>Recognise robots used in everyday life.</a:t>
            </a:r>
          </a:p>
          <a:p>
            <a:pPr>
              <a:spcAft>
                <a:spcPts val="800"/>
              </a:spcAft>
              <a:defRPr sz="2400"/>
            </a:pPr>
            <a:r>
              <a:t>Name different types of robots.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What Is a Robot?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800"/>
              </a:spcAft>
              <a:defRPr sz="2400"/>
            </a:pPr>
            <a:r>
              <a:t>A robot is a machine designed to perform tasks.</a:t>
            </a:r>
          </a:p>
          <a:p>
            <a:pPr>
              <a:spcAft>
                <a:spcPts val="800"/>
              </a:spcAft>
              <a:defRPr sz="2400"/>
            </a:pPr>
            <a:r>
              <a:t>It receives information or instructions.</a:t>
            </a:r>
          </a:p>
          <a:p>
            <a:pPr>
              <a:spcAft>
                <a:spcPts val="800"/>
              </a:spcAft>
              <a:defRPr sz="2400"/>
            </a:pPr>
            <a:r>
              <a:t>It processes the information.</a:t>
            </a:r>
          </a:p>
          <a:p>
            <a:pPr>
              <a:spcAft>
                <a:spcPts val="800"/>
              </a:spcAft>
              <a:defRPr sz="2400"/>
            </a:pPr>
            <a:r>
              <a:t>It performs an action or produces an output.</a:t>
            </a:r>
          </a:p>
          <a:p>
            <a:pPr>
              <a:spcAft>
                <a:spcPts val="800"/>
              </a:spcAft>
              <a:defRPr sz="2400"/>
            </a:pPr>
            <a:r>
              <a:t>Many robots can be programmed to perform different tasks.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What Is Robotics?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800"/>
              </a:spcAft>
              <a:defRPr sz="2400"/>
            </a:pPr>
            <a:r>
              <a:t>Robotics is the field of designing, building and operating robots.</a:t>
            </a:r>
          </a:p>
          <a:p>
            <a:pPr>
              <a:spcAft>
                <a:spcPts val="800"/>
              </a:spcAft>
              <a:defRPr sz="2400"/>
            </a:pPr>
            <a:r>
              <a:t>It combines several areas of knowledge:</a:t>
            </a:r>
          </a:p>
          <a:p>
            <a:pPr>
              <a:spcAft>
                <a:spcPts val="800"/>
              </a:spcAft>
              <a:defRPr sz="2400"/>
            </a:pPr>
            <a:r>
              <a:t>Engineering and mechanics</a:t>
            </a:r>
          </a:p>
          <a:p>
            <a:pPr>
              <a:spcAft>
                <a:spcPts val="800"/>
              </a:spcAft>
              <a:defRPr sz="2400"/>
            </a:pPr>
            <a:r>
              <a:t>Electronics</a:t>
            </a:r>
          </a:p>
          <a:p>
            <a:pPr>
              <a:spcAft>
                <a:spcPts val="800"/>
              </a:spcAft>
              <a:defRPr sz="2400"/>
            </a:pPr>
            <a:r>
              <a:t>Programming</a:t>
            </a:r>
          </a:p>
          <a:p>
            <a:pPr>
              <a:spcAft>
                <a:spcPts val="800"/>
              </a:spcAft>
              <a:defRPr sz="2400"/>
            </a:pPr>
            <a:r>
              <a:t>Artificial Intelligence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How Does a Robot Work?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800"/>
              </a:spcAft>
              <a:defRPr sz="2400"/>
            </a:pPr>
            <a:r>
              <a:t>Most robots follow a simple cycle:</a:t>
            </a:r>
          </a:p>
          <a:p>
            <a:pPr>
              <a:spcAft>
                <a:spcPts val="800"/>
              </a:spcAft>
              <a:defRPr sz="2400"/>
            </a:pPr>
            <a:r>
              <a:t>INPUT → PROCESS → OUTPUT</a:t>
            </a:r>
          </a:p>
          <a:p>
            <a:pPr>
              <a:spcAft>
                <a:spcPts val="800"/>
              </a:spcAft>
              <a:defRPr sz="2400"/>
            </a:pPr>
            <a:r>
              <a:t>Sensors collect information from the surroundings.</a:t>
            </a:r>
          </a:p>
          <a:p>
            <a:pPr>
              <a:spcAft>
                <a:spcPts val="800"/>
              </a:spcAft>
              <a:defRPr sz="2400"/>
            </a:pPr>
            <a:r>
              <a:t>A controller processes the information or instructions.</a:t>
            </a:r>
          </a:p>
          <a:p>
            <a:pPr>
              <a:spcAft>
                <a:spcPts val="800"/>
              </a:spcAft>
              <a:defRPr sz="2400"/>
            </a:pPr>
            <a:r>
              <a:t>Actuators such as motors, LEDs or buzzers perform an action.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Robot vs Machine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800"/>
              </a:spcAft>
              <a:defRPr sz="2400"/>
            </a:pPr>
            <a:r>
              <a:t>A machine helps perform work.</a:t>
            </a:r>
          </a:p>
          <a:p>
            <a:pPr>
              <a:spcAft>
                <a:spcPts val="800"/>
              </a:spcAft>
              <a:defRPr sz="2400"/>
            </a:pPr>
            <a:r>
              <a:t>A robot is usually a more advanced machine that can follow programmed instructions.</a:t>
            </a:r>
          </a:p>
          <a:p>
            <a:pPr>
              <a:spcAft>
                <a:spcPts val="800"/>
              </a:spcAft>
              <a:defRPr sz="2400"/>
            </a:pPr>
            <a:r>
              <a:t>Robots may use sensors to detect changes in their surroundings.</a:t>
            </a:r>
          </a:p>
          <a:p>
            <a:pPr>
              <a:spcAft>
                <a:spcPts val="800"/>
              </a:spcAft>
              <a:defRPr sz="2400"/>
            </a:pPr>
            <a:r>
              <a:t>Robots can respond by performing an appropriate action.</a:t>
            </a:r>
          </a:p>
          <a:p>
            <a:pPr>
              <a:spcAft>
                <a:spcPts val="800"/>
              </a:spcAft>
              <a:defRPr sz="2400"/>
            </a:pPr>
            <a:r>
              <a:t>Examples: Fan — machine | Robot vacuum — robot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Robots Around 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800"/>
              </a:spcAft>
              <a:defRPr sz="2400"/>
            </a:pPr>
            <a:r>
              <a:t>🏭 Factories — assembling and welding products</a:t>
            </a:r>
          </a:p>
          <a:p>
            <a:pPr>
              <a:spcAft>
                <a:spcPts val="800"/>
              </a:spcAft>
              <a:defRPr sz="2400"/>
            </a:pPr>
            <a:r>
              <a:t>🏥 Hospitals — assisting doctors and medical staff</a:t>
            </a:r>
          </a:p>
          <a:p>
            <a:pPr>
              <a:spcAft>
                <a:spcPts val="800"/>
              </a:spcAft>
              <a:defRPr sz="2400"/>
            </a:pPr>
            <a:r>
              <a:t>🏠 Homes — cleaning and performing simple tasks</a:t>
            </a:r>
          </a:p>
          <a:p>
            <a:pPr>
              <a:spcAft>
                <a:spcPts val="800"/>
              </a:spcAft>
              <a:defRPr sz="2400"/>
            </a:pPr>
            <a:r>
              <a:t>🚀 Space — exploring planets and space environments</a:t>
            </a:r>
          </a:p>
          <a:p>
            <a:pPr>
              <a:spcAft>
                <a:spcPts val="800"/>
              </a:spcAft>
              <a:defRPr sz="2400"/>
            </a:pPr>
            <a:r>
              <a:t>🌾 Farms — helping monitor crops</a:t>
            </a:r>
          </a:p>
          <a:p>
            <a:pPr>
              <a:spcAft>
                <a:spcPts val="800"/>
              </a:spcAft>
              <a:defRPr sz="2400"/>
            </a:pPr>
            <a:r>
              <a:t>🏫 Schools — supporting STEM and robotics learning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Types of Robots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800"/>
              </a:spcAft>
              <a:defRPr sz="2400"/>
            </a:pPr>
            <a:r>
              <a:t>Industrial Robots — work in factories.</a:t>
            </a:r>
          </a:p>
          <a:p>
            <a:pPr>
              <a:spcAft>
                <a:spcPts val="800"/>
              </a:spcAft>
              <a:defRPr sz="2400"/>
            </a:pPr>
            <a:r>
              <a:t>Service Robots — help people perform tasks.</a:t>
            </a:r>
          </a:p>
          <a:p>
            <a:pPr>
              <a:spcAft>
                <a:spcPts val="800"/>
              </a:spcAft>
              <a:defRPr sz="2400"/>
            </a:pPr>
            <a:r>
              <a:t>Educational Robots — help students learn.</a:t>
            </a:r>
          </a:p>
          <a:p>
            <a:pPr>
              <a:spcAft>
                <a:spcPts val="800"/>
              </a:spcAft>
              <a:defRPr sz="2400"/>
            </a:pPr>
            <a:r>
              <a:t>Humanoid Robots — have a human-like form.</a:t>
            </a:r>
          </a:p>
          <a:p>
            <a:pPr>
              <a:spcAft>
                <a:spcPts val="800"/>
              </a:spcAft>
              <a:defRPr sz="2400"/>
            </a:pPr>
            <a:r>
              <a:t>Autonomous Robots — perform tasks with limited human control.</a:t>
            </a:r>
          </a:p>
          <a:p>
            <a:pPr>
              <a:spcAft>
                <a:spcPts val="800"/>
              </a:spcAft>
              <a:defRPr sz="2400"/>
            </a:pPr>
            <a:r>
              <a:t>Space and Underwater Robots — work in difficult environments.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Why Do We Use Robots?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800"/>
              </a:spcAft>
              <a:defRPr sz="2400"/>
            </a:pPr>
            <a:r>
              <a:t>Robots can perform repetitive tasks consistently.</a:t>
            </a:r>
          </a:p>
          <a:p>
            <a:pPr>
              <a:spcAft>
                <a:spcPts val="800"/>
              </a:spcAft>
              <a:defRPr sz="2400"/>
            </a:pPr>
            <a:r>
              <a:t>They can work in dangerous places.</a:t>
            </a:r>
          </a:p>
          <a:p>
            <a:pPr>
              <a:spcAft>
                <a:spcPts val="800"/>
              </a:spcAft>
              <a:defRPr sz="2400"/>
            </a:pPr>
            <a:r>
              <a:t>They can help humans complete tasks faster.</a:t>
            </a:r>
          </a:p>
          <a:p>
            <a:pPr>
              <a:spcAft>
                <a:spcPts val="800"/>
              </a:spcAft>
              <a:defRPr sz="2400"/>
            </a:pPr>
            <a:r>
              <a:t>They can perform some tasks with high precision.</a:t>
            </a:r>
          </a:p>
          <a:p>
            <a:pPr>
              <a:spcAft>
                <a:spcPts val="800"/>
              </a:spcAft>
              <a:defRPr sz="2400"/>
            </a:pPr>
            <a:r>
              <a:t>They can explore places that may be difficult for humans to reach.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