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🤖 Module 2: Robot Anatomy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Understanding the Parts That Make a Robot Work •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Power Source: The Robot's Energy 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Every working robot needs a source of energy.</a:t>
            </a:r>
          </a:p>
          <a:p>
            <a:pPr>
              <a:spcAft>
                <a:spcPts val="800"/>
              </a:spcAft>
              <a:defRPr sz="2200"/>
            </a:pPr>
            <a:r>
              <a:t>The power source supplies electricity to the robot's components.</a:t>
            </a:r>
          </a:p>
          <a:p>
            <a:pPr>
              <a:spcAft>
                <a:spcPts val="800"/>
              </a:spcAft>
              <a:defRPr sz="2200"/>
            </a:pPr>
            <a:r>
              <a:t>Common power sources include:</a:t>
            </a:r>
          </a:p>
          <a:p>
            <a:pPr>
              <a:spcAft>
                <a:spcPts val="800"/>
              </a:spcAft>
              <a:defRPr sz="2200"/>
            </a:pPr>
            <a:r>
              <a:t>• Batteries</a:t>
            </a:r>
          </a:p>
          <a:p>
            <a:pPr>
              <a:spcAft>
                <a:spcPts val="800"/>
              </a:spcAft>
              <a:defRPr sz="2200"/>
            </a:pPr>
            <a:r>
              <a:t>• Rechargeable battery packs</a:t>
            </a:r>
          </a:p>
          <a:p>
            <a:pPr>
              <a:spcAft>
                <a:spcPts val="800"/>
              </a:spcAft>
              <a:defRPr sz="2200"/>
            </a:pPr>
            <a:r>
              <a:t>• USB power</a:t>
            </a:r>
          </a:p>
          <a:p>
            <a:pPr>
              <a:spcAft>
                <a:spcPts val="800"/>
              </a:spcAft>
              <a:defRPr sz="2200"/>
            </a:pPr>
            <a:r>
              <a:t>• Solar energy in some robots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Wires and Connections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Wires connect the different parts of a robot.</a:t>
            </a:r>
          </a:p>
          <a:p>
            <a:pPr>
              <a:spcAft>
                <a:spcPts val="800"/>
              </a:spcAft>
              <a:defRPr sz="2200"/>
            </a:pPr>
            <a:r>
              <a:t>Some connections carry electrical power.</a:t>
            </a:r>
          </a:p>
          <a:p>
            <a:pPr>
              <a:spcAft>
                <a:spcPts val="800"/>
              </a:spcAft>
              <a:defRPr sz="2200"/>
            </a:pPr>
            <a:r>
              <a:t>Some connections carry signals or data.</a:t>
            </a:r>
          </a:p>
          <a:p>
            <a:pPr>
              <a:spcAft>
                <a:spcPts val="800"/>
              </a:spcAft>
              <a:defRPr sz="2200"/>
            </a:pPr>
            <a:r>
              <a:t>Correct connections are essential for a robot to work properly.</a:t>
            </a:r>
          </a:p>
          <a:p>
            <a:pPr>
              <a:spcAft>
                <a:spcPts val="800"/>
              </a:spcAft>
              <a:defRPr sz="2200"/>
            </a:pPr>
            <a:r>
              <a:t>Always switch OFF power before changing connections.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the Parts Work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A robot is a system of connected components.</a:t>
            </a:r>
          </a:p>
          <a:p>
            <a:pPr>
              <a:spcAft>
                <a:spcPts val="800"/>
              </a:spcAft>
              <a:defRPr sz="2200"/>
            </a:pPr>
            <a:r>
              <a:t>SENSOR → CONTROLLER → ACTUATOR</a:t>
            </a:r>
          </a:p>
          <a:p>
            <a:pPr>
              <a:spcAft>
                <a:spcPts val="800"/>
              </a:spcAft>
              <a:defRPr sz="2200"/>
            </a:pPr>
            <a:r>
              <a:t>Example:</a:t>
            </a:r>
          </a:p>
          <a:p>
            <a:pPr>
              <a:spcAft>
                <a:spcPts val="800"/>
              </a:spcAft>
              <a:defRPr sz="2200"/>
            </a:pPr>
            <a:r>
              <a:t>An ultrasonic sensor detects an obstacle.</a:t>
            </a:r>
          </a:p>
          <a:p>
            <a:pPr>
              <a:spcAft>
                <a:spcPts val="800"/>
              </a:spcAft>
              <a:defRPr sz="2200"/>
            </a:pPr>
            <a:r>
              <a:t>The controller processes the sensor information.</a:t>
            </a:r>
          </a:p>
          <a:p>
            <a:pPr>
              <a:spcAft>
                <a:spcPts val="800"/>
              </a:spcAft>
              <a:defRPr sz="2200"/>
            </a:pPr>
            <a:r>
              <a:t>The controller commands the motors to stop or turn.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Robot Anatomy and the Human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Human Brain → Robot Controller</a:t>
            </a:r>
          </a:p>
          <a:p>
            <a:pPr>
              <a:spcAft>
                <a:spcPts val="800"/>
              </a:spcAft>
              <a:defRPr sz="2200"/>
            </a:pPr>
            <a:r>
              <a:t>Human Eyes and Ears → Robot Sensors</a:t>
            </a:r>
          </a:p>
          <a:p>
            <a:pPr>
              <a:spcAft>
                <a:spcPts val="800"/>
              </a:spcAft>
              <a:defRPr sz="2200"/>
            </a:pPr>
            <a:r>
              <a:t>Human Muscles → Robot Motors and Actuators</a:t>
            </a:r>
          </a:p>
          <a:p>
            <a:pPr>
              <a:spcAft>
                <a:spcPts val="800"/>
              </a:spcAft>
              <a:defRPr sz="2200"/>
            </a:pPr>
            <a:r>
              <a:t>Human Skeleton → Robot Chassis</a:t>
            </a:r>
          </a:p>
          <a:p>
            <a:pPr>
              <a:spcAft>
                <a:spcPts val="800"/>
              </a:spcAft>
              <a:defRPr sz="2200"/>
            </a:pPr>
            <a:r>
              <a:t>Human Food/Energy → Robot Battery or Power Source</a:t>
            </a:r>
          </a:p>
          <a:p>
            <a:pPr>
              <a:spcAft>
                <a:spcPts val="800"/>
              </a:spcAft>
              <a:defRPr sz="2200"/>
            </a:pPr>
            <a:r>
              <a:t>Human Nerves → Robot Wires and Electronic Connections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Example: Anatomy of a Simple Robot Car 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Chassis — holds all components.</a:t>
            </a:r>
          </a:p>
          <a:p>
            <a:pPr>
              <a:spcAft>
                <a:spcPts val="800"/>
              </a:spcAft>
              <a:defRPr sz="2200"/>
            </a:pPr>
            <a:r>
              <a:t>Controller — runs the program.</a:t>
            </a:r>
          </a:p>
          <a:p>
            <a:pPr>
              <a:spcAft>
                <a:spcPts val="800"/>
              </a:spcAft>
              <a:defRPr sz="2200"/>
            </a:pPr>
            <a:r>
              <a:t>Sensors — detect obstacles or lines.</a:t>
            </a:r>
          </a:p>
          <a:p>
            <a:pPr>
              <a:spcAft>
                <a:spcPts val="800"/>
              </a:spcAft>
              <a:defRPr sz="2200"/>
            </a:pPr>
            <a:r>
              <a:t>Motors — rotate the wheels.</a:t>
            </a:r>
          </a:p>
          <a:p>
            <a:pPr>
              <a:spcAft>
                <a:spcPts val="800"/>
              </a:spcAft>
              <a:defRPr sz="2200"/>
            </a:pPr>
            <a:r>
              <a:t>Wheels — help the robot move.</a:t>
            </a:r>
          </a:p>
          <a:p>
            <a:pPr>
              <a:spcAft>
                <a:spcPts val="800"/>
              </a:spcAft>
              <a:defRPr sz="2200"/>
            </a:pPr>
            <a:r>
              <a:t>Battery — supplies power.</a:t>
            </a:r>
          </a:p>
          <a:p>
            <a:pPr>
              <a:spcAft>
                <a:spcPts val="800"/>
              </a:spcAft>
              <a:defRPr sz="2200"/>
            </a:pPr>
            <a:r>
              <a:t>Wires — connect the components.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Label the Robot! 🏷️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Take a simple robot model or robot car.</a:t>
            </a:r>
          </a:p>
          <a:p>
            <a:pPr>
              <a:spcAft>
                <a:spcPts val="800"/>
              </a:spcAft>
              <a:defRPr sz="2200"/>
            </a:pPr>
            <a:r>
              <a:t>Identify the following parts:</a:t>
            </a:r>
          </a:p>
          <a:p>
            <a:pPr>
              <a:spcAft>
                <a:spcPts val="800"/>
              </a:spcAft>
              <a:defRPr sz="2200"/>
            </a:pPr>
            <a:r>
              <a:t>• Chassis</a:t>
            </a:r>
          </a:p>
          <a:p>
            <a:pPr>
              <a:spcAft>
                <a:spcPts val="800"/>
              </a:spcAft>
              <a:defRPr sz="2200"/>
            </a:pPr>
            <a:r>
              <a:t>• Controller</a:t>
            </a:r>
          </a:p>
          <a:p>
            <a:pPr>
              <a:spcAft>
                <a:spcPts val="800"/>
              </a:spcAft>
              <a:defRPr sz="2200"/>
            </a:pPr>
            <a:r>
              <a:t>• Sensor</a:t>
            </a:r>
          </a:p>
          <a:p>
            <a:pPr>
              <a:spcAft>
                <a:spcPts val="800"/>
              </a:spcAft>
              <a:defRPr sz="2200"/>
            </a:pPr>
            <a:r>
              <a:t>• Motor</a:t>
            </a:r>
          </a:p>
          <a:p>
            <a:pPr>
              <a:spcAft>
                <a:spcPts val="800"/>
              </a:spcAft>
              <a:defRPr sz="2200"/>
            </a:pPr>
            <a:r>
              <a:t>• Battery</a:t>
            </a:r>
          </a:p>
          <a:p>
            <a:pPr>
              <a:spcAft>
                <a:spcPts val="800"/>
              </a:spcAft>
              <a:defRPr sz="2200"/>
            </a:pPr>
            <a:r>
              <a:t>• Wheels</a:t>
            </a:r>
          </a:p>
          <a:p>
            <a:pPr>
              <a:spcAft>
                <a:spcPts val="800"/>
              </a:spcAft>
              <a:defRPr sz="2200"/>
            </a:pPr>
            <a:r>
              <a:t>• Connecting wires</a:t>
            </a:r>
          </a:p>
          <a:p>
            <a:pPr>
              <a:spcAft>
                <a:spcPts val="800"/>
              </a:spcAft>
              <a:defRPr sz="2200"/>
            </a:pPr>
            <a:r>
              <a:t>Discuss the function of each part.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🤖 Robot anatomy refers to the parts that make up a robot.</a:t>
            </a:r>
          </a:p>
          <a:p>
            <a:pPr>
              <a:spcAft>
                <a:spcPts val="800"/>
              </a:spcAft>
              <a:defRPr sz="2200"/>
            </a:pPr>
            <a:r>
              <a:t>🦾 The chassis provides structure and support.</a:t>
            </a:r>
          </a:p>
          <a:p>
            <a:pPr>
              <a:spcAft>
                <a:spcPts val="800"/>
              </a:spcAft>
              <a:defRPr sz="2200"/>
            </a:pPr>
            <a:r>
              <a:t>🧠 The controller acts as the robot's brain.</a:t>
            </a:r>
          </a:p>
          <a:p>
            <a:pPr>
              <a:spcAft>
                <a:spcPts val="800"/>
              </a:spcAft>
              <a:defRPr sz="2200"/>
            </a:pPr>
            <a:r>
              <a:t>📡 Sensors collect information.</a:t>
            </a:r>
          </a:p>
          <a:p>
            <a:pPr>
              <a:spcAft>
                <a:spcPts val="800"/>
              </a:spcAft>
              <a:defRPr sz="2200"/>
            </a:pPr>
            <a:r>
              <a:t>⚙️ Actuators and motors produce actions.</a:t>
            </a:r>
          </a:p>
          <a:p>
            <a:pPr>
              <a:spcAft>
                <a:spcPts val="800"/>
              </a:spcAft>
              <a:defRPr sz="2200"/>
            </a:pPr>
            <a:r>
              <a:t>🔋 The power source supplies energy.</a:t>
            </a:r>
          </a:p>
          <a:p>
            <a:pPr>
              <a:spcAft>
                <a:spcPts val="800"/>
              </a:spcAft>
              <a:defRPr sz="2200"/>
            </a:pPr>
            <a:r>
              <a:t>🔌 Wires and connections link the robot's components.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1. What is meant by robot anatomy?</a:t>
            </a:r>
          </a:p>
          <a:p>
            <a:pPr>
              <a:spcAft>
                <a:spcPts val="800"/>
              </a:spcAft>
              <a:defRPr sz="2200"/>
            </a:pPr>
            <a:r>
              <a:t>2. Which part is called the brain of a robot?</a:t>
            </a:r>
          </a:p>
          <a:p>
            <a:pPr>
              <a:spcAft>
                <a:spcPts val="800"/>
              </a:spcAft>
              <a:defRPr sz="2200"/>
            </a:pPr>
            <a:r>
              <a:t>3. What is the function of a sensor?</a:t>
            </a:r>
          </a:p>
          <a:p>
            <a:pPr>
              <a:spcAft>
                <a:spcPts val="800"/>
              </a:spcAft>
              <a:defRPr sz="2200"/>
            </a:pPr>
            <a:r>
              <a:t>4. Name two actuators.</a:t>
            </a:r>
          </a:p>
          <a:p>
            <a:pPr>
              <a:spcAft>
                <a:spcPts val="800"/>
              </a:spcAft>
              <a:defRPr sz="2200"/>
            </a:pPr>
            <a:r>
              <a:t>5. Why does a robot need a power source?</a:t>
            </a:r>
          </a:p>
          <a:p>
            <a:pPr>
              <a:spcAft>
                <a:spcPts val="800"/>
              </a:spcAft>
              <a:defRPr sz="2200"/>
            </a:pPr>
            <a:r>
              <a:t>6. Explain SENSOR → CONTROLLER → ACTUATOR.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A robot is not just one machine.</a:t>
            </a:r>
          </a:p>
          <a:p>
            <a:pPr>
              <a:spcAft>
                <a:spcPts val="800"/>
              </a:spcAft>
              <a:defRPr sz="2200"/>
            </a:pPr>
            <a:r>
              <a:t>It is a system of parts working together!</a:t>
            </a:r>
          </a:p>
          <a:p>
            <a:pPr>
              <a:spcAft>
                <a:spcPts val="800"/>
              </a:spcAft>
              <a:defRPr sz="2200"/>
            </a:pPr>
          </a:p>
          <a:p>
            <a:pPr>
              <a:spcAft>
                <a:spcPts val="800"/>
              </a:spcAft>
              <a:defRPr sz="2200"/>
            </a:pPr>
            <a:r>
              <a:t>Next Module: Motion and Mechanisms ⚙️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Identify the main parts of a robot.</a:t>
            </a:r>
          </a:p>
          <a:p>
            <a:pPr>
              <a:spcAft>
                <a:spcPts val="800"/>
              </a:spcAft>
              <a:defRPr sz="2200"/>
            </a:pPr>
            <a:r>
              <a:t>Understand the role of each part.</a:t>
            </a:r>
          </a:p>
          <a:p>
            <a:pPr>
              <a:spcAft>
                <a:spcPts val="800"/>
              </a:spcAft>
              <a:defRPr sz="2200"/>
            </a:pPr>
            <a:r>
              <a:t>Explain how different robot systems work together.</a:t>
            </a:r>
          </a:p>
          <a:p>
            <a:pPr>
              <a:spcAft>
                <a:spcPts val="800"/>
              </a:spcAft>
              <a:defRPr sz="2200"/>
            </a:pPr>
            <a:r>
              <a:t>Differentiate between sensors, controllers and actuators.</a:t>
            </a:r>
          </a:p>
          <a:p>
            <a:pPr>
              <a:spcAft>
                <a:spcPts val="800"/>
              </a:spcAft>
              <a:defRPr sz="2200"/>
            </a:pPr>
            <a:r>
              <a:t>Describe the basic anatomy of a simple robot.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Robot Anatomy?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Robot anatomy means the different parts and systems that make up a robot.</a:t>
            </a:r>
          </a:p>
          <a:p>
            <a:pPr>
              <a:spcAft>
                <a:spcPts val="800"/>
              </a:spcAft>
              <a:defRPr sz="2200"/>
            </a:pPr>
            <a:r>
              <a:t>Just as the human body has organs with different jobs, a robot has components with different functions.</a:t>
            </a:r>
          </a:p>
          <a:p>
            <a:pPr>
              <a:spcAft>
                <a:spcPts val="800"/>
              </a:spcAft>
              <a:defRPr sz="2200"/>
            </a:pPr>
            <a:r>
              <a:t>All the parts work together to help the robot complete a task.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Main Parts of a Robot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1. Structure or Chassis — the body of the robot</a:t>
            </a:r>
          </a:p>
          <a:p>
            <a:pPr>
              <a:spcAft>
                <a:spcPts val="800"/>
              </a:spcAft>
              <a:defRPr sz="2200"/>
            </a:pPr>
            <a:r>
              <a:t>2. Controller — the brain of the robot</a:t>
            </a:r>
          </a:p>
          <a:p>
            <a:pPr>
              <a:spcAft>
                <a:spcPts val="800"/>
              </a:spcAft>
              <a:defRPr sz="2200"/>
            </a:pPr>
            <a:r>
              <a:t>3. Sensors — the senses of the robot</a:t>
            </a:r>
          </a:p>
          <a:p>
            <a:pPr>
              <a:spcAft>
                <a:spcPts val="800"/>
              </a:spcAft>
              <a:defRPr sz="2200"/>
            </a:pPr>
            <a:r>
              <a:t>4. Actuators — parts that create action</a:t>
            </a:r>
          </a:p>
          <a:p>
            <a:pPr>
              <a:spcAft>
                <a:spcPts val="800"/>
              </a:spcAft>
              <a:defRPr sz="2200"/>
            </a:pPr>
            <a:r>
              <a:t>5. Motors — help the robot move</a:t>
            </a:r>
          </a:p>
          <a:p>
            <a:pPr>
              <a:spcAft>
                <a:spcPts val="800"/>
              </a:spcAft>
              <a:defRPr sz="2200"/>
            </a:pPr>
            <a:r>
              <a:t>6. Power Source — provides energy</a:t>
            </a:r>
          </a:p>
          <a:p>
            <a:pPr>
              <a:spcAft>
                <a:spcPts val="800"/>
              </a:spcAft>
              <a:defRPr sz="2200"/>
            </a:pPr>
            <a:r>
              <a:t>7. Wires and Connections — carry power and signals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Structure or Chassis 🦾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The chassis is the physical body or frame of a robot.</a:t>
            </a:r>
          </a:p>
          <a:p>
            <a:pPr>
              <a:spcAft>
                <a:spcPts val="800"/>
              </a:spcAft>
              <a:defRPr sz="2200"/>
            </a:pPr>
            <a:r>
              <a:t>It holds the robot's components together.</a:t>
            </a:r>
          </a:p>
          <a:p>
            <a:pPr>
              <a:spcAft>
                <a:spcPts val="800"/>
              </a:spcAft>
              <a:defRPr sz="2200"/>
            </a:pPr>
            <a:r>
              <a:t>It provides strength and support.</a:t>
            </a:r>
          </a:p>
          <a:p>
            <a:pPr>
              <a:spcAft>
                <a:spcPts val="800"/>
              </a:spcAft>
              <a:defRPr sz="2200"/>
            </a:pPr>
            <a:r>
              <a:t>A chassis may be made of plastic, metal, wood or other materials.</a:t>
            </a:r>
          </a:p>
          <a:p>
            <a:pPr>
              <a:spcAft>
                <a:spcPts val="800"/>
              </a:spcAft>
              <a:defRPr sz="2200"/>
            </a:pPr>
            <a:r>
              <a:t>The design of the chassis depends on the robot's purpose.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Controller: The Robot's Brain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The controller controls the behaviour of the robot.</a:t>
            </a:r>
          </a:p>
          <a:p>
            <a:pPr>
              <a:spcAft>
                <a:spcPts val="800"/>
              </a:spcAft>
              <a:defRPr sz="2200"/>
            </a:pPr>
            <a:r>
              <a:t>It receives information from sensors.</a:t>
            </a:r>
          </a:p>
          <a:p>
            <a:pPr>
              <a:spcAft>
                <a:spcPts val="800"/>
              </a:spcAft>
              <a:defRPr sz="2200"/>
            </a:pPr>
            <a:r>
              <a:t>It processes instructions or a program.</a:t>
            </a:r>
          </a:p>
          <a:p>
            <a:pPr>
              <a:spcAft>
                <a:spcPts val="800"/>
              </a:spcAft>
              <a:defRPr sz="2200"/>
            </a:pPr>
            <a:r>
              <a:t>It sends commands to motors, LEDs and other output devices.</a:t>
            </a:r>
          </a:p>
          <a:p>
            <a:pPr>
              <a:spcAft>
                <a:spcPts val="800"/>
              </a:spcAft>
              <a:defRPr sz="2200"/>
            </a:pPr>
            <a:r>
              <a:t>Examples include Arduino boards and other microcontrollers.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Sensors: The Robot's Senses 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Sensors help a robot collect information from its surroundings.</a:t>
            </a:r>
          </a:p>
          <a:p>
            <a:pPr>
              <a:spcAft>
                <a:spcPts val="800"/>
              </a:spcAft>
              <a:defRPr sz="2200"/>
            </a:pPr>
            <a:r>
              <a:t>A sensor acts like a sense organ.</a:t>
            </a:r>
          </a:p>
          <a:p>
            <a:pPr>
              <a:spcAft>
                <a:spcPts val="800"/>
              </a:spcAft>
              <a:defRPr sz="2200"/>
            </a:pPr>
            <a:r>
              <a:t>Examples:</a:t>
            </a:r>
          </a:p>
          <a:p>
            <a:pPr>
              <a:spcAft>
                <a:spcPts val="800"/>
              </a:spcAft>
              <a:defRPr sz="2200"/>
            </a:pPr>
            <a:r>
              <a:t>• Light sensor — detects light</a:t>
            </a:r>
          </a:p>
          <a:p>
            <a:pPr>
              <a:spcAft>
                <a:spcPts val="800"/>
              </a:spcAft>
              <a:defRPr sz="2200"/>
            </a:pPr>
            <a:r>
              <a:t>• Ultrasonic sensor — detects distance</a:t>
            </a:r>
          </a:p>
          <a:p>
            <a:pPr>
              <a:spcAft>
                <a:spcPts val="800"/>
              </a:spcAft>
              <a:defRPr sz="2200"/>
            </a:pPr>
            <a:r>
              <a:t>• Temperature sensor — detects temperature</a:t>
            </a:r>
          </a:p>
          <a:p>
            <a:pPr>
              <a:spcAft>
                <a:spcPts val="800"/>
              </a:spcAft>
              <a:defRPr sz="2200"/>
            </a:pPr>
            <a:r>
              <a:t>• Motion sensor — detects movement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Actuators: Creating Action ⚙️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An actuator is a component that converts a control signal into physical action.</a:t>
            </a:r>
          </a:p>
          <a:p>
            <a:pPr>
              <a:spcAft>
                <a:spcPts val="800"/>
              </a:spcAft>
              <a:defRPr sz="2200"/>
            </a:pPr>
            <a:r>
              <a:t>Actuators allow a robot to move or perform an action.</a:t>
            </a:r>
          </a:p>
          <a:p>
            <a:pPr>
              <a:spcAft>
                <a:spcPts val="800"/>
              </a:spcAft>
              <a:defRPr sz="2200"/>
            </a:pPr>
            <a:r>
              <a:t>Examples include:</a:t>
            </a:r>
          </a:p>
          <a:p>
            <a:pPr>
              <a:spcAft>
                <a:spcPts val="800"/>
              </a:spcAft>
              <a:defRPr sz="2200"/>
            </a:pPr>
            <a:r>
              <a:t>• Motors</a:t>
            </a:r>
          </a:p>
          <a:p>
            <a:pPr>
              <a:spcAft>
                <a:spcPts val="800"/>
              </a:spcAft>
              <a:defRPr sz="2200"/>
            </a:pPr>
            <a:r>
              <a:t>• Servo motors</a:t>
            </a:r>
          </a:p>
          <a:p>
            <a:pPr>
              <a:spcAft>
                <a:spcPts val="800"/>
              </a:spcAft>
              <a:defRPr sz="2200"/>
            </a:pPr>
            <a:r>
              <a:t>• Buzzers</a:t>
            </a:r>
          </a:p>
          <a:p>
            <a:pPr>
              <a:spcAft>
                <a:spcPts val="800"/>
              </a:spcAft>
              <a:defRPr sz="2200"/>
            </a:pPr>
            <a:r>
              <a:t>• LEDs</a:t>
            </a:r>
          </a:p>
          <a:p>
            <a:pPr>
              <a:spcAft>
                <a:spcPts val="800"/>
              </a:spcAft>
              <a:defRPr sz="2200"/>
            </a:pPr>
            <a:r>
              <a:t>• Robotic arms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Motors: Making Robots Move 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200"/>
            </a:pPr>
            <a:r>
              <a:t>Motors convert electrical energy into motion.</a:t>
            </a:r>
          </a:p>
          <a:p>
            <a:pPr>
              <a:spcAft>
                <a:spcPts val="800"/>
              </a:spcAft>
              <a:defRPr sz="2200"/>
            </a:pPr>
            <a:r>
              <a:t>They can rotate wheels.</a:t>
            </a:r>
          </a:p>
          <a:p>
            <a:pPr>
              <a:spcAft>
                <a:spcPts val="800"/>
              </a:spcAft>
              <a:defRPr sz="2200"/>
            </a:pPr>
            <a:r>
              <a:t>They can move robot arms.</a:t>
            </a:r>
          </a:p>
          <a:p>
            <a:pPr>
              <a:spcAft>
                <a:spcPts val="800"/>
              </a:spcAft>
              <a:defRPr sz="2200"/>
            </a:pPr>
            <a:r>
              <a:t>They can drive gears and mechanisms.</a:t>
            </a:r>
          </a:p>
          <a:p>
            <a:pPr>
              <a:spcAft>
                <a:spcPts val="800"/>
              </a:spcAft>
              <a:defRPr sz="2200"/>
            </a:pPr>
            <a:r>
              <a:t>Different robots use different types of motors depending on the task.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