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⚙️ Module 3: Motion and Mechanisms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Understanding How Robots Move and Perform Work •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Pulleys 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pulley consists of a wheel with a groove and a rope, belt or cable.</a:t>
            </a:r>
          </a:p>
          <a:p>
            <a:pPr>
              <a:spcAft>
                <a:spcPts val="700"/>
              </a:spcAft>
              <a:defRPr sz="2200"/>
            </a:pPr>
            <a:r>
              <a:t>Pulleys can change the direction of a pulling force.</a:t>
            </a:r>
          </a:p>
          <a:p>
            <a:pPr>
              <a:spcAft>
                <a:spcPts val="700"/>
              </a:spcAft>
              <a:defRPr sz="2200"/>
            </a:pPr>
            <a:r>
              <a:t>Multiple pulleys can help lift heavier objects with less effort.</a:t>
            </a:r>
          </a:p>
          <a:p>
            <a:pPr>
              <a:spcAft>
                <a:spcPts val="700"/>
              </a:spcAft>
              <a:defRPr sz="2200"/>
            </a:pPr>
            <a:r>
              <a:t>Pulleys are useful in lifting mechanisms and robot projects.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Levers 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lever is a rigid bar that rotates around a fixed point.</a:t>
            </a:r>
          </a:p>
          <a:p>
            <a:pPr>
              <a:spcAft>
                <a:spcPts val="700"/>
              </a:spcAft>
              <a:defRPr sz="2200"/>
            </a:pPr>
            <a:r>
              <a:t>The fixed point is called the fulcrum.</a:t>
            </a:r>
          </a:p>
          <a:p>
            <a:pPr>
              <a:spcAft>
                <a:spcPts val="700"/>
              </a:spcAft>
              <a:defRPr sz="2200"/>
            </a:pPr>
            <a:r>
              <a:t>Levers can help increase force or change the direction of movement.</a:t>
            </a:r>
          </a:p>
          <a:p>
            <a:pPr>
              <a:spcAft>
                <a:spcPts val="700"/>
              </a:spcAft>
              <a:defRPr sz="2200"/>
            </a:pPr>
            <a:r>
              <a:t>Robot arms and gripping mechanisms may use lever-like systems.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Linkages 🔗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linkage is a system of connected bars or links.</a:t>
            </a:r>
          </a:p>
          <a:p>
            <a:pPr>
              <a:spcAft>
                <a:spcPts val="700"/>
              </a:spcAft>
              <a:defRPr sz="2200"/>
            </a:pPr>
            <a:r>
              <a:t>Linkages transfer movement from one part to another.</a:t>
            </a:r>
          </a:p>
          <a:p>
            <a:pPr>
              <a:spcAft>
                <a:spcPts val="700"/>
              </a:spcAft>
              <a:defRPr sz="2200"/>
            </a:pPr>
            <a:r>
              <a:t>They can change rotary motion into back-and-forth or other movements.</a:t>
            </a:r>
          </a:p>
          <a:p>
            <a:pPr>
              <a:spcAft>
                <a:spcPts val="700"/>
              </a:spcAft>
              <a:defRPr sz="2200"/>
            </a:pPr>
            <a:r>
              <a:t>They are useful in walking robots, robot arms and moving models.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Motors: The Source of 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Motors convert electrical energy into mechanical motion.</a:t>
            </a:r>
          </a:p>
          <a:p>
            <a:pPr>
              <a:spcAft>
                <a:spcPts val="700"/>
              </a:spcAft>
              <a:defRPr sz="2200"/>
            </a:pPr>
            <a:r>
              <a:t>A DC motor usually produces continuous rotation.</a:t>
            </a:r>
          </a:p>
          <a:p>
            <a:pPr>
              <a:spcAft>
                <a:spcPts val="700"/>
              </a:spcAft>
              <a:defRPr sz="2200"/>
            </a:pPr>
            <a:r>
              <a:t>A servo motor can move to a controlled position.</a:t>
            </a:r>
          </a:p>
          <a:p>
            <a:pPr>
              <a:spcAft>
                <a:spcPts val="700"/>
              </a:spcAft>
              <a:defRPr sz="2200"/>
            </a:pPr>
            <a:r>
              <a:t>Motors can be connected to wheels, gears, arms and other mechanisms.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Mechanisms in Everyday Life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Bicycle — wheels, gears and chain mechanisms</a:t>
            </a:r>
          </a:p>
          <a:p>
            <a:pPr>
              <a:spcAft>
                <a:spcPts val="700"/>
              </a:spcAft>
              <a:defRPr sz="2200"/>
            </a:pPr>
            <a:r>
              <a:t>Clock — gear mechanisms</a:t>
            </a:r>
          </a:p>
          <a:p>
            <a:pPr>
              <a:spcAft>
                <a:spcPts val="700"/>
              </a:spcAft>
              <a:defRPr sz="2200"/>
            </a:pPr>
            <a:r>
              <a:t>Door handle — lever mechanism</a:t>
            </a:r>
          </a:p>
          <a:p>
            <a:pPr>
              <a:spcAft>
                <a:spcPts val="700"/>
              </a:spcAft>
              <a:defRPr sz="2200"/>
            </a:pPr>
            <a:r>
              <a:t>Crane — pulley mechanism</a:t>
            </a:r>
          </a:p>
          <a:p>
            <a:pPr>
              <a:spcAft>
                <a:spcPts val="700"/>
              </a:spcAft>
              <a:defRPr sz="2200"/>
            </a:pPr>
            <a:r>
              <a:t>Scissors — lever mechanism</a:t>
            </a:r>
          </a:p>
          <a:p>
            <a:pPr>
              <a:spcAft>
                <a:spcPts val="700"/>
              </a:spcAft>
              <a:defRPr sz="2200"/>
            </a:pPr>
            <a:r>
              <a:t>Robot car — motors, wheels and axles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Motion and Mechanisms Work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motor provides motion.</a:t>
            </a:r>
          </a:p>
          <a:p>
            <a:pPr>
              <a:spcAft>
                <a:spcPts val="700"/>
              </a:spcAft>
              <a:defRPr sz="2200"/>
            </a:pPr>
            <a:r>
              <a:t>A mechanism transfers or modifies the motion.</a:t>
            </a:r>
          </a:p>
          <a:p>
            <a:pPr>
              <a:spcAft>
                <a:spcPts val="700"/>
              </a:spcAft>
              <a:defRPr sz="2200"/>
            </a:pPr>
            <a:r>
              <a:t>The final part performs the required action.</a:t>
            </a:r>
          </a:p>
          <a:p>
            <a:pPr>
              <a:spcAft>
                <a:spcPts val="700"/>
              </a:spcAft>
              <a:defRPr sz="2200"/>
            </a:pPr>
            <a:r>
              <a:t>Example:</a:t>
            </a:r>
          </a:p>
          <a:p>
            <a:pPr>
              <a:spcAft>
                <a:spcPts val="700"/>
              </a:spcAft>
              <a:defRPr sz="2200"/>
            </a:pPr>
            <a:r>
              <a:t>Motor → Gear System → Wheel → Robot Moves</a:t>
            </a:r>
          </a:p>
          <a:p>
            <a:pPr>
              <a:spcAft>
                <a:spcPts val="700"/>
              </a:spcAft>
              <a:defRPr sz="2200"/>
            </a:pPr>
            <a:r>
              <a:t>Motor → Linkage → Robot Arm → Object Moves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Mission: Build a Moving Mechanism! 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Choose one mechanism: wheels and axles, gears, pulleys or levers.</a:t>
            </a:r>
          </a:p>
          <a:p>
            <a:pPr>
              <a:spcAft>
                <a:spcPts val="700"/>
              </a:spcAft>
              <a:defRPr sz="2200"/>
            </a:pPr>
            <a:r>
              <a:t>Identify the parts required.</a:t>
            </a:r>
          </a:p>
          <a:p>
            <a:pPr>
              <a:spcAft>
                <a:spcPts val="700"/>
              </a:spcAft>
              <a:defRPr sz="2200"/>
            </a:pPr>
            <a:r>
              <a:t>Build a simple working model.</a:t>
            </a:r>
          </a:p>
          <a:p>
            <a:pPr>
              <a:spcAft>
                <a:spcPts val="700"/>
              </a:spcAft>
              <a:defRPr sz="2200"/>
            </a:pPr>
            <a:r>
              <a:t>Observe the type of motion produced.</a:t>
            </a:r>
          </a:p>
          <a:p>
            <a:pPr>
              <a:spcAft>
                <a:spcPts val="700"/>
              </a:spcAft>
              <a:defRPr sz="2200"/>
            </a:pPr>
            <a:r>
              <a:t>Test the model and improve its movement.</a:t>
            </a:r>
          </a:p>
          <a:p>
            <a:pPr>
              <a:spcAft>
                <a:spcPts val="700"/>
              </a:spcAft>
              <a:defRPr sz="2200"/>
            </a:pPr>
            <a:r>
              <a:t>Explain how the mechanism transfers motion.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Module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🏃 Motion is a change in position.</a:t>
            </a:r>
          </a:p>
          <a:p>
            <a:pPr>
              <a:spcAft>
                <a:spcPts val="700"/>
              </a:spcAft>
              <a:defRPr sz="2200"/>
            </a:pPr>
            <a:r>
              <a:t>⚙️ Mechanisms help transfer or change motion and force.</a:t>
            </a:r>
          </a:p>
          <a:p>
            <a:pPr>
              <a:spcAft>
                <a:spcPts val="700"/>
              </a:spcAft>
              <a:defRPr sz="2200"/>
            </a:pPr>
            <a:r>
              <a:t>🛞 Wheels and axles help robots move.</a:t>
            </a:r>
          </a:p>
          <a:p>
            <a:pPr>
              <a:spcAft>
                <a:spcPts val="700"/>
              </a:spcAft>
              <a:defRPr sz="2200"/>
            </a:pPr>
            <a:r>
              <a:t>⚙️ Gears can change speed, direction and turning force.</a:t>
            </a:r>
          </a:p>
          <a:p>
            <a:pPr>
              <a:spcAft>
                <a:spcPts val="700"/>
              </a:spcAft>
              <a:defRPr sz="2200"/>
            </a:pPr>
            <a:r>
              <a:t>🪢 Pulleys help lift and move loads.</a:t>
            </a:r>
          </a:p>
          <a:p>
            <a:pPr>
              <a:spcAft>
                <a:spcPts val="700"/>
              </a:spcAft>
              <a:defRPr sz="2200"/>
            </a:pPr>
            <a:r>
              <a:t>🔧 Levers and linkages create useful movements.</a:t>
            </a:r>
          </a:p>
          <a:p>
            <a:pPr>
              <a:spcAft>
                <a:spcPts val="700"/>
              </a:spcAft>
              <a:defRPr sz="2200"/>
            </a:pPr>
            <a:r>
              <a:t>🔋 Motors provide mechanical motion for robots.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Quick Check!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1. What is motion?</a:t>
            </a:r>
          </a:p>
          <a:p>
            <a:pPr>
              <a:spcAft>
                <a:spcPts val="700"/>
              </a:spcAft>
              <a:defRPr sz="2200"/>
            </a:pPr>
            <a:r>
              <a:t>2. What is a mechanism?</a:t>
            </a:r>
          </a:p>
          <a:p>
            <a:pPr>
              <a:spcAft>
                <a:spcPts val="700"/>
              </a:spcAft>
              <a:defRPr sz="2200"/>
            </a:pPr>
            <a:r>
              <a:t>3. Name four types of motion.</a:t>
            </a:r>
          </a:p>
          <a:p>
            <a:pPr>
              <a:spcAft>
                <a:spcPts val="700"/>
              </a:spcAft>
              <a:defRPr sz="2200"/>
            </a:pPr>
            <a:r>
              <a:t>4. What is the function of a gear?</a:t>
            </a:r>
          </a:p>
          <a:p>
            <a:pPr>
              <a:spcAft>
                <a:spcPts val="700"/>
              </a:spcAft>
              <a:defRPr sz="2200"/>
            </a:pPr>
            <a:r>
              <a:t>5. What is an axle?</a:t>
            </a:r>
          </a:p>
          <a:p>
            <a:pPr>
              <a:spcAft>
                <a:spcPts val="700"/>
              </a:spcAft>
              <a:defRPr sz="2200"/>
            </a:pPr>
            <a:r>
              <a:t>6. How can pulleys help lift an object?</a:t>
            </a:r>
          </a:p>
          <a:p>
            <a:pPr>
              <a:spcAft>
                <a:spcPts val="700"/>
              </a:spcAft>
              <a:defRPr sz="2200"/>
            </a:pPr>
            <a:r>
              <a:t>7. Give one example of a lever used in daily life.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You! 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600"/>
            </a:pPr>
            <a:r>
              <a:t>Motion makes a robot active.</a:t>
            </a:r>
          </a:p>
          <a:p>
            <a:pPr>
              <a:spcAft>
                <a:spcPts val="700"/>
              </a:spcAft>
              <a:defRPr sz="2600"/>
            </a:pPr>
            <a:r>
              <a:t>Mechanisms help the robot use that motion intelligently!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Next Module: Electricity and Electronics 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Understand the meaning of motion and mechanisms.</a:t>
            </a:r>
          </a:p>
          <a:p>
            <a:pPr>
              <a:spcAft>
                <a:spcPts val="700"/>
              </a:spcAft>
              <a:defRPr sz="2200"/>
            </a:pPr>
            <a:r>
              <a:t>Identify common mechanisms used in robots and machines.</a:t>
            </a:r>
          </a:p>
          <a:p>
            <a:pPr>
              <a:spcAft>
                <a:spcPts val="700"/>
              </a:spcAft>
              <a:defRPr sz="2200"/>
            </a:pPr>
            <a:r>
              <a:t>Explain the role of wheels, axles, gears, pulleys and levers.</a:t>
            </a:r>
          </a:p>
          <a:p>
            <a:pPr>
              <a:spcAft>
                <a:spcPts val="700"/>
              </a:spcAft>
              <a:defRPr sz="2200"/>
            </a:pPr>
            <a:r>
              <a:t>Describe different types of movement.</a:t>
            </a:r>
          </a:p>
          <a:p>
            <a:pPr>
              <a:spcAft>
                <a:spcPts val="700"/>
              </a:spcAft>
              <a:defRPr sz="2200"/>
            </a:pPr>
            <a:r>
              <a:t>Understand how mechanisms transfer or change motion.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Motion?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Motion means a change in the position of an object with time.</a:t>
            </a:r>
          </a:p>
          <a:p>
            <a:pPr>
              <a:spcAft>
                <a:spcPts val="700"/>
              </a:spcAft>
              <a:defRPr sz="2200"/>
            </a:pPr>
            <a:r>
              <a:t>A robot moves when one or more of its parts change position.</a:t>
            </a:r>
          </a:p>
          <a:p>
            <a:pPr>
              <a:spcAft>
                <a:spcPts val="700"/>
              </a:spcAft>
              <a:defRPr sz="2200"/>
            </a:pPr>
            <a:r>
              <a:t>Robots can move forward, backward, sideways, up, down or rotate.</a:t>
            </a:r>
          </a:p>
          <a:p>
            <a:pPr>
              <a:spcAft>
                <a:spcPts val="700"/>
              </a:spcAft>
              <a:defRPr sz="2200"/>
            </a:pPr>
            <a:r>
              <a:t>Motion is produced using motors, wheels and mechanical systems.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Linear Motion — movement in a straight line.</a:t>
            </a:r>
          </a:p>
          <a:p>
            <a:pPr>
              <a:spcAft>
                <a:spcPts val="700"/>
              </a:spcAft>
              <a:defRPr sz="2200"/>
            </a:pPr>
            <a:r>
              <a:t>Rotary Motion — movement around a circular path.</a:t>
            </a:r>
          </a:p>
          <a:p>
            <a:pPr>
              <a:spcAft>
                <a:spcPts val="700"/>
              </a:spcAft>
              <a:defRPr sz="2200"/>
            </a:pPr>
            <a:r>
              <a:t>Reciprocating Motion — repeated back-and-forth movement.</a:t>
            </a:r>
          </a:p>
          <a:p>
            <a:pPr>
              <a:spcAft>
                <a:spcPts val="700"/>
              </a:spcAft>
              <a:defRPr sz="2200"/>
            </a:pPr>
            <a:r>
              <a:t>Oscillating Motion — repeated movement from side to side.</a:t>
            </a:r>
          </a:p>
          <a:p>
            <a:pPr>
              <a:spcAft>
                <a:spcPts val="700"/>
              </a:spcAft>
              <a:defRPr sz="2200"/>
            </a:pPr>
            <a:r>
              <a:t>Different mechanisms can change one type of motion into another.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Mechanism?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mechanism is a system of connected parts that helps a machine perform a particular movement or task.</a:t>
            </a:r>
          </a:p>
          <a:p>
            <a:pPr>
              <a:spcAft>
                <a:spcPts val="700"/>
              </a:spcAft>
              <a:defRPr sz="2200"/>
            </a:pPr>
            <a:r>
              <a:t>Mechanisms can transfer force and motion.</a:t>
            </a:r>
          </a:p>
          <a:p>
            <a:pPr>
              <a:spcAft>
                <a:spcPts val="700"/>
              </a:spcAft>
              <a:defRPr sz="2200"/>
            </a:pPr>
            <a:r>
              <a:t>They can change the direction, speed or type of motion.</a:t>
            </a:r>
          </a:p>
          <a:p>
            <a:pPr>
              <a:spcAft>
                <a:spcPts val="700"/>
              </a:spcAft>
              <a:defRPr sz="2200"/>
            </a:pPr>
            <a:r>
              <a:t>Robots use mechanisms to move wheels, lift objects, turn arms and perform other tasks.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Wheels and Axles 🛞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wheel is a circular object that rotates.</a:t>
            </a:r>
          </a:p>
          <a:p>
            <a:pPr>
              <a:spcAft>
                <a:spcPts val="700"/>
              </a:spcAft>
              <a:defRPr sz="2200"/>
            </a:pPr>
            <a:r>
              <a:t>An axle is a rod that passes through the centre of a wheel.</a:t>
            </a:r>
          </a:p>
          <a:p>
            <a:pPr>
              <a:spcAft>
                <a:spcPts val="700"/>
              </a:spcAft>
              <a:defRPr sz="2200"/>
            </a:pPr>
            <a:r>
              <a:t>When the axle turns, the wheel can turn.</a:t>
            </a:r>
          </a:p>
          <a:p>
            <a:pPr>
              <a:spcAft>
                <a:spcPts val="700"/>
              </a:spcAft>
              <a:defRPr sz="2200"/>
            </a:pPr>
            <a:r>
              <a:t>Wheels and axles help robots move smoothly.</a:t>
            </a:r>
          </a:p>
          <a:p>
            <a:pPr>
              <a:spcAft>
                <a:spcPts val="700"/>
              </a:spcAft>
              <a:defRPr sz="2200"/>
            </a:pPr>
            <a:r>
              <a:t>They are commonly used in robot cars and mobile robots.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Robot Wheels Help Movement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Two-wheel robots can move forward and backward.</a:t>
            </a:r>
          </a:p>
          <a:p>
            <a:pPr>
              <a:spcAft>
                <a:spcPts val="700"/>
              </a:spcAft>
              <a:defRPr sz="2200"/>
            </a:pPr>
            <a:r>
              <a:t>Changing the speed of the left and right wheels helps a robot turn.</a:t>
            </a:r>
          </a:p>
          <a:p>
            <a:pPr>
              <a:spcAft>
                <a:spcPts val="700"/>
              </a:spcAft>
              <a:defRPr sz="2200"/>
            </a:pPr>
            <a:r>
              <a:t>Both wheels moving at the same speed can produce straight movement.</a:t>
            </a:r>
          </a:p>
          <a:p>
            <a:pPr>
              <a:spcAft>
                <a:spcPts val="700"/>
              </a:spcAft>
              <a:defRPr sz="2200"/>
            </a:pPr>
            <a:r>
              <a:t>Different wheel arrangements are used for different robot designs.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Gears ⚙️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Gears are rotating mechanical parts with teeth.</a:t>
            </a:r>
          </a:p>
          <a:p>
            <a:pPr>
              <a:spcAft>
                <a:spcPts val="700"/>
              </a:spcAft>
              <a:defRPr sz="2200"/>
            </a:pPr>
            <a:r>
              <a:t>The teeth of one gear can mesh with the teeth of another gear.</a:t>
            </a:r>
          </a:p>
          <a:p>
            <a:pPr>
              <a:spcAft>
                <a:spcPts val="700"/>
              </a:spcAft>
              <a:defRPr sz="2200"/>
            </a:pPr>
            <a:r>
              <a:t>Gears transfer rotary motion from one part to another.</a:t>
            </a:r>
          </a:p>
          <a:p>
            <a:pPr>
              <a:spcAft>
                <a:spcPts val="700"/>
              </a:spcAft>
              <a:defRPr sz="2200"/>
            </a:pPr>
            <a:r>
              <a:t>They can change the speed, direction or turning force of motion.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Gear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small driving gear can make a larger gear turn more slowly.</a:t>
            </a:r>
          </a:p>
          <a:p>
            <a:pPr>
              <a:spcAft>
                <a:spcPts val="700"/>
              </a:spcAft>
              <a:defRPr sz="2200"/>
            </a:pPr>
            <a:r>
              <a:t>A larger driving gear can make a smaller gear turn faster.</a:t>
            </a:r>
          </a:p>
          <a:p>
            <a:pPr>
              <a:spcAft>
                <a:spcPts val="700"/>
              </a:spcAft>
              <a:defRPr sz="2200"/>
            </a:pPr>
            <a:r>
              <a:t>Gears can also reverse the direction of rotation.</a:t>
            </a:r>
          </a:p>
          <a:p>
            <a:pPr>
              <a:spcAft>
                <a:spcPts val="700"/>
              </a:spcAft>
              <a:defRPr sz="2200"/>
            </a:pPr>
            <a:r>
              <a:t>Gear systems are used in robot arms, vehicles, clocks and machines.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