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📡 Module 5: Sensors and Smart Robots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How Robots Sense, Respond and Make Automated Decisions •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Motion Sensor 🚶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motion sensor detects movement.</a:t>
            </a:r>
          </a:p>
          <a:p>
            <a:pPr>
              <a:spcAft>
                <a:spcPts val="700"/>
              </a:spcAft>
              <a:defRPr sz="2200"/>
            </a:pPr>
            <a:r>
              <a:t>It can be used to activate a system when movement is detected.</a:t>
            </a:r>
          </a:p>
          <a:p>
            <a:pPr>
              <a:spcAft>
                <a:spcPts val="700"/>
              </a:spcAft>
              <a:defRPr sz="2200"/>
            </a:pPr>
            <a:r>
              <a:t>Example: Automatic lights that switch ON when a person enters an area.</a:t>
            </a:r>
          </a:p>
          <a:p>
            <a:pPr>
              <a:spcAft>
                <a:spcPts val="700"/>
              </a:spcAft>
              <a:defRPr sz="2200"/>
            </a:pPr>
            <a:r>
              <a:t>Motion sensing is useful in security and automation systems.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Touch and Push-Button Sensors 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touch sensor responds when it is touched.</a:t>
            </a:r>
          </a:p>
          <a:p>
            <a:pPr>
              <a:spcAft>
                <a:spcPts val="700"/>
              </a:spcAft>
              <a:defRPr sz="2200"/>
            </a:pPr>
            <a:r>
              <a:t>A push button can act as a simple input device.</a:t>
            </a:r>
          </a:p>
          <a:p>
            <a:pPr>
              <a:spcAft>
                <a:spcPts val="700"/>
              </a:spcAft>
              <a:defRPr sz="2200"/>
            </a:pPr>
            <a:r>
              <a:t>These inputs can tell a robot or electronic system to start, stop or change its behaviour.</a:t>
            </a:r>
          </a:p>
          <a:p>
            <a:pPr>
              <a:spcAft>
                <a:spcPts val="700"/>
              </a:spcAft>
              <a:defRPr sz="2200"/>
            </a:pPr>
            <a:r>
              <a:t>Example: Press a button → Controller receives input → Robot starts moving.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Other Common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Sound Sensor — detects sound.</a:t>
            </a:r>
          </a:p>
          <a:p>
            <a:pPr>
              <a:spcAft>
                <a:spcPts val="700"/>
              </a:spcAft>
              <a:defRPr sz="2200"/>
            </a:pPr>
            <a:r>
              <a:t>Gas Sensor — detects certain gases.</a:t>
            </a:r>
          </a:p>
          <a:p>
            <a:pPr>
              <a:spcAft>
                <a:spcPts val="700"/>
              </a:spcAft>
              <a:defRPr sz="2200"/>
            </a:pPr>
            <a:r>
              <a:t>Humidity Sensor — measures moisture in the air.</a:t>
            </a:r>
          </a:p>
          <a:p>
            <a:pPr>
              <a:spcAft>
                <a:spcPts val="700"/>
              </a:spcAft>
              <a:defRPr sz="2200"/>
            </a:pPr>
            <a:r>
              <a:t>Infrared Sensor — detects infrared light or nearby objects in some applications.</a:t>
            </a:r>
          </a:p>
          <a:p>
            <a:pPr>
              <a:spcAft>
                <a:spcPts val="700"/>
              </a:spcAft>
              <a:defRPr sz="2200"/>
            </a:pPr>
            <a:r>
              <a:t>Colour Sensor — helps detect colours.</a:t>
            </a:r>
          </a:p>
          <a:p>
            <a:pPr>
              <a:spcAft>
                <a:spcPts val="700"/>
              </a:spcAft>
              <a:defRPr sz="2200"/>
            </a:pPr>
            <a:r>
              <a:t>Soil Moisture Sensor — detects moisture in soil.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Makes a Robot Smart? 🧠🤖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smart robot can use information from sensors to respond to its surroundings.</a:t>
            </a:r>
          </a:p>
          <a:p>
            <a:pPr>
              <a:spcAft>
                <a:spcPts val="700"/>
              </a:spcAft>
              <a:defRPr sz="2200"/>
            </a:pPr>
            <a:r>
              <a:t>It follows a program or set of rules.</a:t>
            </a:r>
          </a:p>
          <a:p>
            <a:pPr>
              <a:spcAft>
                <a:spcPts val="700"/>
              </a:spcAft>
              <a:defRPr sz="2200"/>
            </a:pPr>
            <a:r>
              <a:t>It may perform different actions depending on the input received.</a:t>
            </a:r>
          </a:p>
          <a:p>
            <a:pPr>
              <a:spcAft>
                <a:spcPts val="700"/>
              </a:spcAft>
              <a:defRPr sz="2200"/>
            </a:pPr>
            <a:r>
              <a:t>Example:</a:t>
            </a:r>
          </a:p>
          <a:p>
            <a:pPr>
              <a:spcAft>
                <a:spcPts val="700"/>
              </a:spcAft>
              <a:defRPr sz="2200"/>
            </a:pPr>
            <a:r>
              <a:t>IF obstacle is detected → STOP or TURN</a:t>
            </a:r>
          </a:p>
          <a:p>
            <a:pPr>
              <a:spcAft>
                <a:spcPts val="700"/>
              </a:spcAft>
              <a:defRPr sz="2200"/>
            </a:pPr>
            <a:r>
              <a:t>IF it is dark → TURN ON light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Automation: Machines That Respond Automatically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Automation means a system performs an action automatically according to programmed conditions or sensor inputs.</a:t>
            </a:r>
          </a:p>
          <a:p>
            <a:pPr>
              <a:spcAft>
                <a:spcPts val="700"/>
              </a:spcAft>
              <a:defRPr sz="2200"/>
            </a:pPr>
            <a:r>
              <a:t>Example: Automatic street lights.</a:t>
            </a:r>
          </a:p>
          <a:p>
            <a:pPr>
              <a:spcAft>
                <a:spcPts val="700"/>
              </a:spcAft>
              <a:defRPr sz="2200"/>
            </a:pPr>
            <a:r>
              <a:t>Example: Automatic doors.</a:t>
            </a:r>
          </a:p>
          <a:p>
            <a:pPr>
              <a:spcAft>
                <a:spcPts val="700"/>
              </a:spcAft>
              <a:defRPr sz="2200"/>
            </a:pPr>
            <a:r>
              <a:t>Example: Smart irrigation systems.</a:t>
            </a:r>
          </a:p>
          <a:p>
            <a:pPr>
              <a:spcAft>
                <a:spcPts val="700"/>
              </a:spcAft>
              <a:defRPr sz="2200"/>
            </a:pPr>
            <a:r>
              <a:t>Example: Obstacle-detecting robots.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Example: Smart Street Light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Sensor: Light sensor detects the amount of light.</a:t>
            </a:r>
          </a:p>
          <a:p>
            <a:pPr>
              <a:spcAft>
                <a:spcPts val="700"/>
              </a:spcAft>
              <a:defRPr sz="2200"/>
            </a:pPr>
            <a:r>
              <a:t>Controller: Processes the sensor reading.</a:t>
            </a:r>
          </a:p>
          <a:p>
            <a:pPr>
              <a:spcAft>
                <a:spcPts val="700"/>
              </a:spcAft>
              <a:defRPr sz="2200"/>
            </a:pPr>
            <a:r>
              <a:t>Condition: Is it dark?</a:t>
            </a:r>
          </a:p>
          <a:p>
            <a:pPr>
              <a:spcAft>
                <a:spcPts val="700"/>
              </a:spcAft>
              <a:defRPr sz="2200"/>
            </a:pPr>
            <a:r>
              <a:t>Action: If yes, turn the light ON.</a:t>
            </a:r>
          </a:p>
          <a:p>
            <a:pPr>
              <a:spcAft>
                <a:spcPts val="700"/>
              </a:spcAft>
              <a:defRPr sz="2200"/>
            </a:pPr>
            <a:r>
              <a:t>If it becomes bright again, the system can turn the light OFF.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Example: Obstacle-Avoiding Robot 🚗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Sensor detects an object ahead.</a:t>
            </a:r>
          </a:p>
          <a:p>
            <a:pPr>
              <a:spcAft>
                <a:spcPts val="700"/>
              </a:spcAft>
              <a:defRPr sz="2200"/>
            </a:pPr>
            <a:r>
              <a:t>Controller receives the sensor information.</a:t>
            </a:r>
          </a:p>
          <a:p>
            <a:pPr>
              <a:spcAft>
                <a:spcPts val="700"/>
              </a:spcAft>
              <a:defRPr sz="2200"/>
            </a:pPr>
            <a:r>
              <a:t>The program checks the condition.</a:t>
            </a:r>
          </a:p>
          <a:p>
            <a:pPr>
              <a:spcAft>
                <a:spcPts val="700"/>
              </a:spcAft>
              <a:defRPr sz="2200"/>
            </a:pPr>
            <a:r>
              <a:t>The robot stops, reverses or turns.</a:t>
            </a:r>
          </a:p>
          <a:p>
            <a:pPr>
              <a:spcAft>
                <a:spcPts val="700"/>
              </a:spcAft>
              <a:defRPr sz="2200"/>
            </a:pPr>
            <a:r>
              <a:t>The motors perform the selected movement.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Sensor → Controller → Decision → Motors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Mission: Design a Smart Robot! 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Choose a problem that a robot could solve.</a:t>
            </a:r>
          </a:p>
          <a:p>
            <a:pPr>
              <a:spcAft>
                <a:spcPts val="700"/>
              </a:spcAft>
              <a:defRPr sz="2200"/>
            </a:pPr>
            <a:r>
              <a:t>Decide what the robot needs to detect.</a:t>
            </a:r>
          </a:p>
          <a:p>
            <a:pPr>
              <a:spcAft>
                <a:spcPts val="700"/>
              </a:spcAft>
              <a:defRPr sz="2200"/>
            </a:pPr>
            <a:r>
              <a:t>Choose a suitable sensor.</a:t>
            </a:r>
          </a:p>
          <a:p>
            <a:pPr>
              <a:spcAft>
                <a:spcPts val="700"/>
              </a:spcAft>
              <a:defRPr sz="2200"/>
            </a:pPr>
            <a:r>
              <a:t>Decide what the robot should do after receiving the input.</a:t>
            </a:r>
          </a:p>
          <a:p>
            <a:pPr>
              <a:spcAft>
                <a:spcPts val="700"/>
              </a:spcAft>
              <a:defRPr sz="2200"/>
            </a:pPr>
            <a:r>
              <a:t>Identify the output device or actuator.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Example: Detect darkness → Light sensor → Controller → LED turns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Module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📡 Sensors collect information from the surroundings.</a:t>
            </a:r>
          </a:p>
          <a:p>
            <a:pPr>
              <a:spcAft>
                <a:spcPts val="700"/>
              </a:spcAft>
              <a:defRPr sz="2200"/>
            </a:pPr>
            <a:r>
              <a:t>🤖 Sensors act like the senses of a robot.</a:t>
            </a:r>
          </a:p>
          <a:p>
            <a:pPr>
              <a:spcAft>
                <a:spcPts val="700"/>
              </a:spcAft>
              <a:defRPr sz="2200"/>
            </a:pPr>
            <a:r>
              <a:t>🧠 The controller processes sensor information.</a:t>
            </a:r>
          </a:p>
          <a:p>
            <a:pPr>
              <a:spcAft>
                <a:spcPts val="700"/>
              </a:spcAft>
              <a:defRPr sz="2200"/>
            </a:pPr>
            <a:r>
              <a:t>⚙️ Output devices and actuators perform actions.</a:t>
            </a:r>
          </a:p>
          <a:p>
            <a:pPr>
              <a:spcAft>
                <a:spcPts val="700"/>
              </a:spcAft>
              <a:defRPr sz="2200"/>
            </a:pPr>
            <a:r>
              <a:t>🔄 Smart systems often follow INPUT → PROCESS → OUTPUT.</a:t>
            </a:r>
          </a:p>
          <a:p>
            <a:pPr>
              <a:spcAft>
                <a:spcPts val="700"/>
              </a:spcAft>
              <a:defRPr sz="2200"/>
            </a:pPr>
            <a:r>
              <a:t>💡 Sensors make automation and intelligent responses possible.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Quick Check!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1. What is a sensor?</a:t>
            </a:r>
          </a:p>
          <a:p>
            <a:pPr>
              <a:spcAft>
                <a:spcPts val="700"/>
              </a:spcAft>
              <a:defRPr sz="2200"/>
            </a:pPr>
            <a:r>
              <a:t>2. Why does a robot need sensors?</a:t>
            </a:r>
          </a:p>
          <a:p>
            <a:pPr>
              <a:spcAft>
                <a:spcPts val="700"/>
              </a:spcAft>
              <a:defRPr sz="2200"/>
            </a:pPr>
            <a:r>
              <a:t>3. Name four types of sensors.</a:t>
            </a:r>
          </a:p>
          <a:p>
            <a:pPr>
              <a:spcAft>
                <a:spcPts val="700"/>
              </a:spcAft>
              <a:defRPr sz="2200"/>
            </a:pPr>
            <a:r>
              <a:t>4. Which sensor can help measure distance?</a:t>
            </a:r>
          </a:p>
          <a:p>
            <a:pPr>
              <a:spcAft>
                <a:spcPts val="700"/>
              </a:spcAft>
              <a:defRPr sz="2200"/>
            </a:pPr>
            <a:r>
              <a:t>5. Explain INPUT → PROCESS → OUTPUT.</a:t>
            </a:r>
          </a:p>
          <a:p>
            <a:pPr>
              <a:spcAft>
                <a:spcPts val="700"/>
              </a:spcAft>
              <a:defRPr sz="2200"/>
            </a:pPr>
            <a:r>
              <a:t>6. How does a smart street light work?</a:t>
            </a:r>
          </a:p>
          <a:p>
            <a:pPr>
              <a:spcAft>
                <a:spcPts val="700"/>
              </a:spcAft>
              <a:defRPr sz="2200"/>
            </a:pPr>
            <a:r>
              <a:t>7. What makes a robot 'smart'?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Understand what a sensor is.</a:t>
            </a:r>
          </a:p>
          <a:p>
            <a:pPr>
              <a:spcAft>
                <a:spcPts val="700"/>
              </a:spcAft>
              <a:defRPr sz="2200"/>
            </a:pPr>
            <a:r>
              <a:t>Explain the role of sensors in robotics.</a:t>
            </a:r>
          </a:p>
          <a:p>
            <a:pPr>
              <a:spcAft>
                <a:spcPts val="700"/>
              </a:spcAft>
              <a:defRPr sz="2200"/>
            </a:pPr>
            <a:r>
              <a:t>Identify common types of sensors.</a:t>
            </a:r>
          </a:p>
          <a:p>
            <a:pPr>
              <a:spcAft>
                <a:spcPts val="700"/>
              </a:spcAft>
              <a:defRPr sz="2200"/>
            </a:pPr>
            <a:r>
              <a:t>Understand the concept of input and output.</a:t>
            </a:r>
          </a:p>
          <a:p>
            <a:pPr>
              <a:spcAft>
                <a:spcPts val="700"/>
              </a:spcAft>
              <a:defRPr sz="2200"/>
            </a:pPr>
            <a:r>
              <a:t>Explain how sensors help create smart and automated systems.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You! 📡🤖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Sensors help robots understand the world.</a:t>
            </a:r>
          </a:p>
          <a:p>
            <a:pPr>
              <a:spcAft>
                <a:spcPts val="700"/>
              </a:spcAft>
              <a:defRPr sz="2600"/>
            </a:pPr>
            <a:r>
              <a:t>Programming helps robots decide what to do!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Next Module: Programming Robots 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Sensor? 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sensor is a device that detects or measures something in the surroundings.</a:t>
            </a:r>
          </a:p>
          <a:p>
            <a:pPr>
              <a:spcAft>
                <a:spcPts val="700"/>
              </a:spcAft>
              <a:defRPr sz="2200"/>
            </a:pPr>
            <a:r>
              <a:t>Sensors collect information and send it to a controller or electronic system.</a:t>
            </a:r>
          </a:p>
          <a:p>
            <a:pPr>
              <a:spcAft>
                <a:spcPts val="700"/>
              </a:spcAft>
              <a:defRPr sz="2200"/>
            </a:pPr>
            <a:r>
              <a:t>They help robots understand what is happening around them.</a:t>
            </a:r>
          </a:p>
          <a:p>
            <a:pPr>
              <a:spcAft>
                <a:spcPts val="700"/>
              </a:spcAft>
              <a:defRPr sz="2200"/>
            </a:pPr>
            <a:r>
              <a:t>Sensors are an important part of smart robots and automated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Sensors: The Senses of a Robot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Humans use sense organs to understand their surroundings.</a:t>
            </a:r>
          </a:p>
          <a:p>
            <a:pPr>
              <a:spcAft>
                <a:spcPts val="700"/>
              </a:spcAft>
              <a:defRPr sz="2200"/>
            </a:pPr>
            <a:r>
              <a:t>Robots use sensors for a similar purpose.</a:t>
            </a:r>
          </a:p>
          <a:p>
            <a:pPr>
              <a:spcAft>
                <a:spcPts val="700"/>
              </a:spcAft>
              <a:defRPr sz="2200"/>
            </a:pPr>
            <a:r>
              <a:t>Human eyes → Light or camera sensors</a:t>
            </a:r>
          </a:p>
          <a:p>
            <a:pPr>
              <a:spcAft>
                <a:spcPts val="700"/>
              </a:spcAft>
              <a:defRPr sz="2200"/>
            </a:pPr>
            <a:r>
              <a:t>Human ears → Sound sensors or microphones</a:t>
            </a:r>
          </a:p>
          <a:p>
            <a:pPr>
              <a:spcAft>
                <a:spcPts val="700"/>
              </a:spcAft>
              <a:defRPr sz="2200"/>
            </a:pPr>
            <a:r>
              <a:t>Human skin → Touch sensors</a:t>
            </a:r>
          </a:p>
          <a:p>
            <a:pPr>
              <a:spcAft>
                <a:spcPts val="700"/>
              </a:spcAft>
              <a:defRPr sz="2200"/>
            </a:pPr>
            <a:r>
              <a:t>Human nose → Gas or air-quality sensors</a:t>
            </a:r>
          </a:p>
          <a:p>
            <a:pPr>
              <a:spcAft>
                <a:spcPts val="700"/>
              </a:spcAft>
              <a:defRPr sz="2200"/>
            </a:pPr>
            <a:r>
              <a:t>Robots may use several sensors at the same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Do Robots Need Sensors?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Sensors allow robots to detect changes in their surroundings.</a:t>
            </a:r>
          </a:p>
          <a:p>
            <a:pPr>
              <a:spcAft>
                <a:spcPts val="700"/>
              </a:spcAft>
              <a:defRPr sz="2200"/>
            </a:pPr>
            <a:r>
              <a:t>They help robots avoid obstacles.</a:t>
            </a:r>
          </a:p>
          <a:p>
            <a:pPr>
              <a:spcAft>
                <a:spcPts val="700"/>
              </a:spcAft>
              <a:defRPr sz="2200"/>
            </a:pPr>
            <a:r>
              <a:t>They can detect light, temperature, distance and movement.</a:t>
            </a:r>
          </a:p>
          <a:p>
            <a:pPr>
              <a:spcAft>
                <a:spcPts val="700"/>
              </a:spcAft>
              <a:defRPr sz="2200"/>
            </a:pPr>
            <a:r>
              <a:t>Sensor information can help a robot choose an appropriate action.</a:t>
            </a:r>
          </a:p>
          <a:p>
            <a:pPr>
              <a:spcAft>
                <a:spcPts val="700"/>
              </a:spcAft>
              <a:defRPr sz="2200"/>
            </a:pPr>
            <a:r>
              <a:t>Without sensors, many robots would only follow fixed instructions.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Input → Process →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Smart robotic systems often follow this sequence:</a:t>
            </a:r>
          </a:p>
          <a:p>
            <a:pPr>
              <a:spcAft>
                <a:spcPts val="700"/>
              </a:spcAft>
              <a:defRPr sz="2200"/>
            </a:pPr>
            <a:r>
              <a:t>INPUT → PROCESS → OUTPUT</a:t>
            </a:r>
          </a:p>
          <a:p>
            <a:pPr>
              <a:spcAft>
                <a:spcPts val="700"/>
              </a:spcAft>
              <a:defRPr sz="2200"/>
            </a:pPr>
            <a:r>
              <a:t>INPUT: A sensor collects information.</a:t>
            </a:r>
          </a:p>
          <a:p>
            <a:pPr>
              <a:spcAft>
                <a:spcPts val="700"/>
              </a:spcAft>
              <a:defRPr sz="2200"/>
            </a:pPr>
            <a:r>
              <a:t>PROCESS: A controller or program processes the information.</a:t>
            </a:r>
          </a:p>
          <a:p>
            <a:pPr>
              <a:spcAft>
                <a:spcPts val="700"/>
              </a:spcAft>
              <a:defRPr sz="2200"/>
            </a:pPr>
            <a:r>
              <a:t>OUTPUT: An LED, buzzer, motor or other device performs an action.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Light Sensor ☀️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light sensor detects the amount of light in the surroundings.</a:t>
            </a:r>
          </a:p>
          <a:p>
            <a:pPr>
              <a:spcAft>
                <a:spcPts val="700"/>
              </a:spcAft>
              <a:defRPr sz="2200"/>
            </a:pPr>
            <a:r>
              <a:t>It can help a system detect darkness or brightness.</a:t>
            </a:r>
          </a:p>
          <a:p>
            <a:pPr>
              <a:spcAft>
                <a:spcPts val="700"/>
              </a:spcAft>
              <a:defRPr sz="2200"/>
            </a:pPr>
            <a:r>
              <a:t>Example: An automatic light that turns ON when it becomes dark.</a:t>
            </a:r>
          </a:p>
          <a:p>
            <a:pPr>
              <a:spcAft>
                <a:spcPts val="700"/>
              </a:spcAft>
              <a:defRPr sz="2200"/>
            </a:pPr>
            <a:r>
              <a:t>Light sensors can also be used in some line-following robots.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Ultrasonic Sensor 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An ultrasonic sensor is commonly used to measure distance.</a:t>
            </a:r>
          </a:p>
          <a:p>
            <a:pPr>
              <a:spcAft>
                <a:spcPts val="700"/>
              </a:spcAft>
              <a:defRPr sz="2200"/>
            </a:pPr>
            <a:r>
              <a:t>It sends sound waves that humans usually cannot hear.</a:t>
            </a:r>
          </a:p>
          <a:p>
            <a:pPr>
              <a:spcAft>
                <a:spcPts val="700"/>
              </a:spcAft>
              <a:defRPr sz="2200"/>
            </a:pPr>
            <a:r>
              <a:t>The sensor measures information related to the returning signal.</a:t>
            </a:r>
          </a:p>
          <a:p>
            <a:pPr>
              <a:spcAft>
                <a:spcPts val="700"/>
              </a:spcAft>
              <a:defRPr sz="2200"/>
            </a:pPr>
            <a:r>
              <a:t>Example: An obstacle-avoiding robot detects an object in front of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Temperature Sensor 🌡️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temperature sensor detects or measures temperature.</a:t>
            </a:r>
          </a:p>
          <a:p>
            <a:pPr>
              <a:spcAft>
                <a:spcPts val="700"/>
              </a:spcAft>
              <a:defRPr sz="2200"/>
            </a:pPr>
            <a:r>
              <a:t>It can be used to monitor whether something is hot or cold.</a:t>
            </a:r>
          </a:p>
          <a:p>
            <a:pPr>
              <a:spcAft>
                <a:spcPts val="700"/>
              </a:spcAft>
              <a:defRPr sz="2200"/>
            </a:pPr>
            <a:r>
              <a:t>Example: A smart system may activate a fan when the temperature rises.</a:t>
            </a:r>
          </a:p>
          <a:p>
            <a:pPr>
              <a:spcAft>
                <a:spcPts val="700"/>
              </a:spcAft>
              <a:defRPr sz="2200"/>
            </a:pPr>
            <a:r>
              <a:t>Temperature sensors are used in many electronic and industrial systems.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