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💻 Module 6: Programming Robots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Giving Instructions to Robots Through Algorithms and Code • Grades V–VII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Conditions: Making Decisions 🤔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condition allows a program to choose an action based on a situation.</a:t>
            </a:r>
          </a:p>
          <a:p>
            <a:pPr>
              <a:spcAft>
                <a:spcPts val="700"/>
              </a:spcAft>
              <a:defRPr sz="2200"/>
            </a:pPr>
            <a:r>
              <a:t>A common form is:</a:t>
            </a:r>
          </a:p>
          <a:p>
            <a:pPr>
              <a:spcAft>
                <a:spcPts val="700"/>
              </a:spcAft>
              <a:defRPr sz="2200"/>
            </a:pPr>
            <a:r>
              <a:t>IF a condition is true → perform an action.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Example:</a:t>
            </a:r>
          </a:p>
          <a:p>
            <a:pPr>
              <a:spcAft>
                <a:spcPts val="700"/>
              </a:spcAft>
              <a:defRPr sz="2200"/>
            </a:pPr>
            <a:r>
              <a:t>IF obstacle detected → STOP</a:t>
            </a:r>
          </a:p>
          <a:p>
            <a:pPr>
              <a:spcAft>
                <a:spcPts val="700"/>
              </a:spcAft>
              <a:defRPr sz="2200"/>
            </a:pPr>
            <a:r>
              <a:t>IF it is dark → TURN ON LED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Inputs and Outputs in Programming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INPUT: Information enters the robot system.</a:t>
            </a:r>
          </a:p>
          <a:p>
            <a:pPr>
              <a:spcAft>
                <a:spcPts val="700"/>
              </a:spcAft>
              <a:defRPr sz="2200"/>
            </a:pPr>
            <a:r>
              <a:t>Examples: button press, light level, distance measurement.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PROCESS: The controller follows the program and processes the input.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OUTPUT: The robot performs an action.</a:t>
            </a:r>
          </a:p>
          <a:p>
            <a:pPr>
              <a:spcAft>
                <a:spcPts val="700"/>
              </a:spcAft>
              <a:defRPr sz="2200"/>
            </a:pPr>
            <a:r>
              <a:t>Examples: motor moves, LED glows, buzzer sounds.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Robot Control Cycle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smart robot can repeat the following cycle:</a:t>
            </a:r>
          </a:p>
          <a:p>
            <a:pPr>
              <a:spcAft>
                <a:spcPts val="700"/>
              </a:spcAft>
              <a:defRPr sz="2200"/>
            </a:pPr>
            <a:r>
              <a:t>SENSE → THINK → ACT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SENSE: A sensor collects information.</a:t>
            </a:r>
          </a:p>
          <a:p>
            <a:pPr>
              <a:spcAft>
                <a:spcPts val="700"/>
              </a:spcAft>
              <a:defRPr sz="2200"/>
            </a:pPr>
            <a:r>
              <a:t>THINK: The controller processes the information using the program.</a:t>
            </a:r>
          </a:p>
          <a:p>
            <a:pPr>
              <a:spcAft>
                <a:spcPts val="700"/>
              </a:spcAft>
              <a:defRPr sz="2200"/>
            </a:pPr>
            <a:r>
              <a:t>ACT: The robot performs an action using an output or actuator.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Example: Programming an LED 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Goal: Make an LED blink.</a:t>
            </a:r>
          </a:p>
          <a:p>
            <a:pPr>
              <a:spcAft>
                <a:spcPts val="700"/>
              </a:spcAft>
              <a:defRPr sz="2200"/>
            </a:pPr>
            <a:r>
              <a:t>1. Turn the LED ON.</a:t>
            </a:r>
          </a:p>
          <a:p>
            <a:pPr>
              <a:spcAft>
                <a:spcPts val="700"/>
              </a:spcAft>
              <a:defRPr sz="2200"/>
            </a:pPr>
            <a:r>
              <a:t>2. Wait.</a:t>
            </a:r>
          </a:p>
          <a:p>
            <a:pPr>
              <a:spcAft>
                <a:spcPts val="700"/>
              </a:spcAft>
              <a:defRPr sz="2200"/>
            </a:pPr>
            <a:r>
              <a:t>3. Turn the LED OFF.</a:t>
            </a:r>
          </a:p>
          <a:p>
            <a:pPr>
              <a:spcAft>
                <a:spcPts val="700"/>
              </a:spcAft>
              <a:defRPr sz="2200"/>
            </a:pPr>
            <a:r>
              <a:t>4. Wait.</a:t>
            </a:r>
          </a:p>
          <a:p>
            <a:pPr>
              <a:spcAft>
                <a:spcPts val="700"/>
              </a:spcAft>
              <a:defRPr sz="2200"/>
            </a:pPr>
            <a:r>
              <a:t>5. Repeat.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This simple program uses sequence, timing and repetition.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Example: Programming a Robot Car 🚗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Goal: Move forward and avoid an obstacle.</a:t>
            </a:r>
          </a:p>
          <a:p>
            <a:pPr>
              <a:spcAft>
                <a:spcPts val="700"/>
              </a:spcAft>
              <a:defRPr sz="2200"/>
            </a:pPr>
            <a:r>
              <a:t>1. Start moving forward.</a:t>
            </a:r>
          </a:p>
          <a:p>
            <a:pPr>
              <a:spcAft>
                <a:spcPts val="700"/>
              </a:spcAft>
              <a:defRPr sz="2200"/>
            </a:pPr>
            <a:r>
              <a:t>2. Read the distance sensor.</a:t>
            </a:r>
          </a:p>
          <a:p>
            <a:pPr>
              <a:spcAft>
                <a:spcPts val="700"/>
              </a:spcAft>
              <a:defRPr sz="2200"/>
            </a:pPr>
            <a:r>
              <a:t>3. IF an obstacle is too close:</a:t>
            </a:r>
          </a:p>
          <a:p>
            <a:pPr>
              <a:spcAft>
                <a:spcPts val="700"/>
              </a:spcAft>
              <a:defRPr sz="2200"/>
            </a:pPr>
            <a:r>
              <a:t>   → Stop.</a:t>
            </a:r>
          </a:p>
          <a:p>
            <a:pPr>
              <a:spcAft>
                <a:spcPts val="700"/>
              </a:spcAft>
              <a:defRPr sz="2200"/>
            </a:pPr>
            <a:r>
              <a:t>   → Turn.</a:t>
            </a:r>
          </a:p>
          <a:p>
            <a:pPr>
              <a:spcAft>
                <a:spcPts val="700"/>
              </a:spcAft>
              <a:defRPr sz="2200"/>
            </a:pPr>
            <a:r>
              <a:t>4. Otherwise:</a:t>
            </a:r>
          </a:p>
          <a:p>
            <a:pPr>
              <a:spcAft>
                <a:spcPts val="700"/>
              </a:spcAft>
              <a:defRPr sz="2200"/>
            </a:pPr>
            <a:r>
              <a:t>   → Continue moving forward.</a:t>
            </a:r>
          </a:p>
          <a:p>
            <a:pPr>
              <a:spcAft>
                <a:spcPts val="700"/>
              </a:spcAft>
              <a:defRPr sz="2200"/>
            </a:pPr>
            <a:r>
              <a:t>5. Repeat the process.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Block-Based Programming 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Block-based programming uses visual blocks instead of typing every instruction.</a:t>
            </a:r>
          </a:p>
          <a:p>
            <a:pPr>
              <a:spcAft>
                <a:spcPts val="700"/>
              </a:spcAft>
              <a:defRPr sz="2200"/>
            </a:pPr>
            <a:r>
              <a:t>Blocks can represent actions, events, loops and conditions.</a:t>
            </a:r>
          </a:p>
          <a:p>
            <a:pPr>
              <a:spcAft>
                <a:spcPts val="700"/>
              </a:spcAft>
              <a:defRPr sz="2200"/>
            </a:pPr>
            <a:r>
              <a:t>Students can connect blocks to create programs.</a:t>
            </a:r>
          </a:p>
          <a:p>
            <a:pPr>
              <a:spcAft>
                <a:spcPts val="700"/>
              </a:spcAft>
              <a:defRPr sz="2200"/>
            </a:pPr>
            <a:r>
              <a:t>This approach helps beginners understand programming logic.</a:t>
            </a:r>
          </a:p>
          <a:p>
            <a:pPr>
              <a:spcAft>
                <a:spcPts val="700"/>
              </a:spcAft>
              <a:defRPr sz="2200"/>
            </a:pPr>
            <a:r>
              <a:t>Examples of concepts include: start, move, wait, repeat and if.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Text-Based Programming ⌨️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Text-based programming uses written programming languages.</a:t>
            </a:r>
          </a:p>
          <a:p>
            <a:pPr>
              <a:spcAft>
                <a:spcPts val="700"/>
              </a:spcAft>
              <a:defRPr sz="2200"/>
            </a:pPr>
            <a:r>
              <a:t>Programs are created by typing commands and instructions.</a:t>
            </a:r>
          </a:p>
          <a:p>
            <a:pPr>
              <a:spcAft>
                <a:spcPts val="700"/>
              </a:spcAft>
              <a:defRPr sz="2200"/>
            </a:pPr>
            <a:r>
              <a:t>Syntax and spelling can be important.</a:t>
            </a:r>
          </a:p>
          <a:p>
            <a:pPr>
              <a:spcAft>
                <a:spcPts val="700"/>
              </a:spcAft>
              <a:defRPr sz="2200"/>
            </a:pPr>
            <a:r>
              <a:t>Text-based programming provides more flexibility for advanced projects.</a:t>
            </a:r>
          </a:p>
          <a:p>
            <a:pPr>
              <a:spcAft>
                <a:spcPts val="700"/>
              </a:spcAft>
              <a:defRPr sz="2200"/>
            </a:pPr>
            <a:r>
              <a:t>Robotics platforms may support languages such as Python or C/C++.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Finding and Fixing Errors: Debugging 🐞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bug is an error or problem in a program or system.</a:t>
            </a:r>
          </a:p>
          <a:p>
            <a:pPr>
              <a:spcAft>
                <a:spcPts val="700"/>
              </a:spcAft>
              <a:defRPr sz="2200"/>
            </a:pPr>
            <a:r>
              <a:t>Debugging means finding and fixing the problem.</a:t>
            </a:r>
          </a:p>
          <a:p>
            <a:pPr>
              <a:spcAft>
                <a:spcPts val="700"/>
              </a:spcAft>
              <a:defRPr sz="2200"/>
            </a:pPr>
            <a:r>
              <a:t>Check the program logic.</a:t>
            </a:r>
          </a:p>
          <a:p>
            <a:pPr>
              <a:spcAft>
                <a:spcPts val="700"/>
              </a:spcAft>
              <a:defRPr sz="2200"/>
            </a:pPr>
            <a:r>
              <a:t>Check the sequence of instructions.</a:t>
            </a:r>
          </a:p>
          <a:p>
            <a:pPr>
              <a:spcAft>
                <a:spcPts val="700"/>
              </a:spcAft>
              <a:defRPr sz="2200"/>
            </a:pPr>
            <a:r>
              <a:t>Check sensor and component connections.</a:t>
            </a:r>
          </a:p>
          <a:p>
            <a:pPr>
              <a:spcAft>
                <a:spcPts val="700"/>
              </a:spcAft>
              <a:defRPr sz="2200"/>
            </a:pPr>
            <a:r>
              <a:t>Test one part of the robot at a time.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Mission: Create a Robot Algorithm! 🚀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Choose one robot task:</a:t>
            </a:r>
          </a:p>
          <a:p>
            <a:pPr>
              <a:spcAft>
                <a:spcPts val="700"/>
              </a:spcAft>
              <a:defRPr sz="2200"/>
            </a:pPr>
            <a:r>
              <a:t>• Blink an LED.</a:t>
            </a:r>
          </a:p>
          <a:p>
            <a:pPr>
              <a:spcAft>
                <a:spcPts val="700"/>
              </a:spcAft>
              <a:defRPr sz="2200"/>
            </a:pPr>
            <a:r>
              <a:t>• Move forward and stop.</a:t>
            </a:r>
          </a:p>
          <a:p>
            <a:pPr>
              <a:spcAft>
                <a:spcPts val="700"/>
              </a:spcAft>
              <a:defRPr sz="2200"/>
            </a:pPr>
            <a:r>
              <a:t>• Avoid an obstacle.</a:t>
            </a:r>
          </a:p>
          <a:p>
            <a:pPr>
              <a:spcAft>
                <a:spcPts val="700"/>
              </a:spcAft>
              <a:defRPr sz="2200"/>
            </a:pPr>
            <a:r>
              <a:t>• Turn on a light when it becomes dark.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Write the algorithm using clear, numbered steps.</a:t>
            </a:r>
          </a:p>
          <a:p>
            <a:pPr>
              <a:spcAft>
                <a:spcPts val="700"/>
              </a:spcAft>
              <a:defRPr sz="2200"/>
            </a:pPr>
            <a:r>
              <a:t>Identify the input, processing and output.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Challenge: Think Like a Programmer! 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Problem: A robot is moving forward.</a:t>
            </a:r>
          </a:p>
          <a:p>
            <a:pPr>
              <a:spcAft>
                <a:spcPts val="700"/>
              </a:spcAft>
              <a:defRPr sz="2200"/>
            </a:pPr>
            <a:r>
              <a:t>It detects an obstacle 10 cm away.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Design the logic:</a:t>
            </a:r>
          </a:p>
          <a:p>
            <a:pPr>
              <a:spcAft>
                <a:spcPts val="700"/>
              </a:spcAft>
              <a:defRPr sz="2200"/>
            </a:pPr>
            <a:r>
              <a:t>IF distance is less than 15 cm → Stop and turn.</a:t>
            </a:r>
          </a:p>
          <a:p>
            <a:pPr>
              <a:spcAft>
                <a:spcPts val="700"/>
              </a:spcAft>
              <a:defRPr sz="2200"/>
            </a:pPr>
            <a:r>
              <a:t>ELSE → Continue moving forward.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What sensor, controller and output devices are needed?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Understand what programming means in robotics.</a:t>
            </a:r>
          </a:p>
          <a:p>
            <a:pPr>
              <a:spcAft>
                <a:spcPts val="700"/>
              </a:spcAft>
              <a:defRPr sz="2200"/>
            </a:pPr>
            <a:r>
              <a:t>Explain how a program controls a robot.</a:t>
            </a:r>
          </a:p>
          <a:p>
            <a:pPr>
              <a:spcAft>
                <a:spcPts val="700"/>
              </a:spcAft>
              <a:defRPr sz="2200"/>
            </a:pPr>
            <a:r>
              <a:t>Understand algorithms and step-by-step instructions.</a:t>
            </a:r>
          </a:p>
          <a:p>
            <a:pPr>
              <a:spcAft>
                <a:spcPts val="700"/>
              </a:spcAft>
              <a:defRPr sz="2200"/>
            </a:pPr>
            <a:r>
              <a:t>Identify sequences, loops and conditions.</a:t>
            </a:r>
          </a:p>
          <a:p>
            <a:pPr>
              <a:spcAft>
                <a:spcPts val="700"/>
              </a:spcAft>
              <a:defRPr sz="2200"/>
            </a:pPr>
            <a:r>
              <a:t>Understand the difference between input, processing and output in a robot program.</a:t>
            </a:r>
          </a:p>
          <a:p>
            <a:pPr>
              <a:spcAft>
                <a:spcPts val="700"/>
              </a:spcAft>
              <a:defRPr sz="2200"/>
            </a:pPr>
            <a:r>
              <a:t>Develop simple robot-control logic.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Module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💻 Programming gives instructions to a robot.</a:t>
            </a:r>
          </a:p>
          <a:p>
            <a:pPr>
              <a:spcAft>
                <a:spcPts val="700"/>
              </a:spcAft>
              <a:defRPr sz="2200"/>
            </a:pPr>
            <a:r>
              <a:t>🧩 An algorithm is a step-by-step solution to a problem.</a:t>
            </a:r>
          </a:p>
          <a:p>
            <a:pPr>
              <a:spcAft>
                <a:spcPts val="700"/>
              </a:spcAft>
              <a:defRPr sz="2200"/>
            </a:pPr>
            <a:r>
              <a:t>➡️ Sequence means performing instructions in order.</a:t>
            </a:r>
          </a:p>
          <a:p>
            <a:pPr>
              <a:spcAft>
                <a:spcPts val="700"/>
              </a:spcAft>
              <a:defRPr sz="2200"/>
            </a:pPr>
            <a:r>
              <a:t>🔄 Loops repeat instructions.</a:t>
            </a:r>
          </a:p>
          <a:p>
            <a:pPr>
              <a:spcAft>
                <a:spcPts val="700"/>
              </a:spcAft>
              <a:defRPr sz="2200"/>
            </a:pPr>
            <a:r>
              <a:t>🤔 Conditions help a robot make decisions.</a:t>
            </a:r>
          </a:p>
          <a:p>
            <a:pPr>
              <a:spcAft>
                <a:spcPts val="700"/>
              </a:spcAft>
              <a:defRPr sz="2200"/>
            </a:pPr>
            <a:r>
              <a:t>📡 Inputs provide information.</a:t>
            </a:r>
          </a:p>
          <a:p>
            <a:pPr>
              <a:spcAft>
                <a:spcPts val="700"/>
              </a:spcAft>
              <a:defRPr sz="2200"/>
            </a:pPr>
            <a:r>
              <a:t>⚙️ Outputs perform actions.</a:t>
            </a:r>
          </a:p>
          <a:p>
            <a:pPr>
              <a:spcAft>
                <a:spcPts val="700"/>
              </a:spcAft>
              <a:defRPr sz="2200"/>
            </a:pPr>
            <a:r>
              <a:t>🐞 Debugging helps find and fix errors.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Quick Check! 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1. What is programming?</a:t>
            </a:r>
          </a:p>
          <a:p>
            <a:pPr>
              <a:spcAft>
                <a:spcPts val="700"/>
              </a:spcAft>
              <a:defRPr sz="2200"/>
            </a:pPr>
            <a:r>
              <a:t>2. Why does a robot need a program?</a:t>
            </a:r>
          </a:p>
          <a:p>
            <a:pPr>
              <a:spcAft>
                <a:spcPts val="700"/>
              </a:spcAft>
              <a:defRPr sz="2200"/>
            </a:pPr>
            <a:r>
              <a:t>3. What is an algorithm?</a:t>
            </a:r>
          </a:p>
          <a:p>
            <a:pPr>
              <a:spcAft>
                <a:spcPts val="700"/>
              </a:spcAft>
              <a:defRPr sz="2200"/>
            </a:pPr>
            <a:r>
              <a:t>4. What is a sequence?</a:t>
            </a:r>
          </a:p>
          <a:p>
            <a:pPr>
              <a:spcAft>
                <a:spcPts val="700"/>
              </a:spcAft>
              <a:defRPr sz="2200"/>
            </a:pPr>
            <a:r>
              <a:t>5. What is a loop used for?</a:t>
            </a:r>
          </a:p>
          <a:p>
            <a:pPr>
              <a:spcAft>
                <a:spcPts val="700"/>
              </a:spcAft>
              <a:defRPr sz="2200"/>
            </a:pPr>
            <a:r>
              <a:t>6. Write one IF condition for a robot.</a:t>
            </a:r>
          </a:p>
          <a:p>
            <a:pPr>
              <a:spcAft>
                <a:spcPts val="700"/>
              </a:spcAft>
              <a:defRPr sz="2200"/>
            </a:pPr>
            <a:r>
              <a:t>7. What does debugging mean?</a:t>
            </a:r>
          </a:p>
          <a:p>
            <a:pPr>
              <a:spcAft>
                <a:spcPts val="700"/>
              </a:spcAft>
              <a:defRPr sz="2200"/>
            </a:pPr>
            <a:r>
              <a:t>8. Explain SENSE → THINK → ACT.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Thank You! 💻🤖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600"/>
            </a:pPr>
            <a:r>
              <a:t>Sensors help a robot collect information.</a:t>
            </a:r>
          </a:p>
          <a:p>
            <a:pPr>
              <a:spcAft>
                <a:spcPts val="700"/>
              </a:spcAft>
              <a:defRPr sz="2600"/>
            </a:pPr>
            <a:r>
              <a:t>Programming helps the robot decide and act!</a:t>
            </a:r>
          </a:p>
          <a:p>
            <a:pPr>
              <a:spcAft>
                <a:spcPts val="700"/>
              </a:spcAft>
              <a:defRPr sz="2600"/>
            </a:pPr>
          </a:p>
          <a:p>
            <a:pPr>
              <a:spcAft>
                <a:spcPts val="700"/>
              </a:spcAft>
              <a:defRPr sz="2600"/>
            </a:pPr>
            <a:r>
              <a:t>Next Module: Build, Test and Improve 🛠️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Programming? 💻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Programming is the process of writing instructions that a computer or controller can follow.</a:t>
            </a:r>
          </a:p>
          <a:p>
            <a:pPr>
              <a:spcAft>
                <a:spcPts val="700"/>
              </a:spcAft>
              <a:defRPr sz="2200"/>
            </a:pPr>
            <a:r>
              <a:t>A robot needs instructions to know what actions to perform.</a:t>
            </a:r>
          </a:p>
          <a:p>
            <a:pPr>
              <a:spcAft>
                <a:spcPts val="700"/>
              </a:spcAft>
              <a:defRPr sz="2200"/>
            </a:pPr>
            <a:r>
              <a:t>These instructions are called a program or code.</a:t>
            </a:r>
          </a:p>
          <a:p>
            <a:pPr>
              <a:spcAft>
                <a:spcPts val="700"/>
              </a:spcAft>
              <a:defRPr sz="2200"/>
            </a:pPr>
            <a:r>
              <a:t>Programming tells a robot how to respond to inputs and control its outputs.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Do Robots Need Programs? 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robot does not automatically know what task to perform.</a:t>
            </a:r>
          </a:p>
          <a:p>
            <a:pPr>
              <a:spcAft>
                <a:spcPts val="700"/>
              </a:spcAft>
              <a:defRPr sz="2200"/>
            </a:pPr>
            <a:r>
              <a:t>A program tells it what to do and when to do it.</a:t>
            </a:r>
          </a:p>
          <a:p>
            <a:pPr>
              <a:spcAft>
                <a:spcPts val="700"/>
              </a:spcAft>
              <a:defRPr sz="2200"/>
            </a:pPr>
            <a:r>
              <a:t>The program can control motors, lights, sounds and other components.</a:t>
            </a:r>
          </a:p>
          <a:p>
            <a:pPr>
              <a:spcAft>
                <a:spcPts val="700"/>
              </a:spcAft>
              <a:defRPr sz="2200"/>
            </a:pPr>
            <a:r>
              <a:t>It can also tell the robot how to respond to sensor information.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From Idea to Robot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robotics program usually follows a logical process:</a:t>
            </a:r>
          </a:p>
          <a:p>
            <a:pPr>
              <a:spcAft>
                <a:spcPts val="700"/>
              </a:spcAft>
              <a:defRPr sz="2200"/>
            </a:pPr>
            <a:r>
              <a:t>1. Identify the problem.</a:t>
            </a:r>
          </a:p>
          <a:p>
            <a:pPr>
              <a:spcAft>
                <a:spcPts val="700"/>
              </a:spcAft>
              <a:defRPr sz="2200"/>
            </a:pPr>
            <a:r>
              <a:t>2. Plan the solution.</a:t>
            </a:r>
          </a:p>
          <a:p>
            <a:pPr>
              <a:spcAft>
                <a:spcPts val="700"/>
              </a:spcAft>
              <a:defRPr sz="2200"/>
            </a:pPr>
            <a:r>
              <a:t>3. Create an algorithm.</a:t>
            </a:r>
          </a:p>
          <a:p>
            <a:pPr>
              <a:spcAft>
                <a:spcPts val="700"/>
              </a:spcAft>
              <a:defRPr sz="2200"/>
            </a:pPr>
            <a:r>
              <a:t>4. Write or arrange the code.</a:t>
            </a:r>
          </a:p>
          <a:p>
            <a:pPr>
              <a:spcAft>
                <a:spcPts val="700"/>
              </a:spcAft>
              <a:defRPr sz="2200"/>
            </a:pPr>
            <a:r>
              <a:t>5. Upload or run the program.</a:t>
            </a:r>
          </a:p>
          <a:p>
            <a:pPr>
              <a:spcAft>
                <a:spcPts val="700"/>
              </a:spcAft>
              <a:defRPr sz="2200"/>
            </a:pPr>
            <a:r>
              <a:t>6. Test and improve the robot.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an Algorithm? 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An algorithm is a clear, ordered set of steps for solving a problem or completing a task.</a:t>
            </a:r>
          </a:p>
          <a:p>
            <a:pPr>
              <a:spcAft>
                <a:spcPts val="700"/>
              </a:spcAft>
              <a:defRPr sz="2200"/>
            </a:pPr>
            <a:r>
              <a:t>Algorithms should be precise and logical.</a:t>
            </a:r>
          </a:p>
          <a:p>
            <a:pPr>
              <a:spcAft>
                <a:spcPts val="700"/>
              </a:spcAft>
              <a:defRPr sz="2200"/>
            </a:pPr>
            <a:r>
              <a:t>We use algorithms in daily life as well as in programming.</a:t>
            </a:r>
          </a:p>
          <a:p>
            <a:pPr>
              <a:spcAft>
                <a:spcPts val="700"/>
              </a:spcAft>
              <a:defRPr sz="2200"/>
            </a:pPr>
            <a:r>
              <a:t>Example: Steps for making a sandwich can form an algorithm.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Algorithms for Robots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Example task: Make a robot move forward and stop.</a:t>
            </a:r>
          </a:p>
          <a:p>
            <a:pPr>
              <a:spcAft>
                <a:spcPts val="700"/>
              </a:spcAft>
              <a:defRPr sz="2200"/>
            </a:pPr>
            <a:r>
              <a:t>Step 1: Start the robot.</a:t>
            </a:r>
          </a:p>
          <a:p>
            <a:pPr>
              <a:spcAft>
                <a:spcPts val="700"/>
              </a:spcAft>
              <a:defRPr sz="2200"/>
            </a:pPr>
            <a:r>
              <a:t>Step 2: Turn the motors ON.</a:t>
            </a:r>
          </a:p>
          <a:p>
            <a:pPr>
              <a:spcAft>
                <a:spcPts val="700"/>
              </a:spcAft>
              <a:defRPr sz="2200"/>
            </a:pPr>
            <a:r>
              <a:t>Step 3: Move forward.</a:t>
            </a:r>
          </a:p>
          <a:p>
            <a:pPr>
              <a:spcAft>
                <a:spcPts val="700"/>
              </a:spcAft>
              <a:defRPr sz="2200"/>
            </a:pPr>
            <a:r>
              <a:t>Step 4: Wait for a specified time.</a:t>
            </a:r>
          </a:p>
          <a:p>
            <a:pPr>
              <a:spcAft>
                <a:spcPts val="700"/>
              </a:spcAft>
              <a:defRPr sz="2200"/>
            </a:pPr>
            <a:r>
              <a:t>Step 5: Stop the motors.</a:t>
            </a:r>
          </a:p>
          <a:p>
            <a:pPr>
              <a:spcAft>
                <a:spcPts val="700"/>
              </a:spcAft>
              <a:defRPr sz="2200"/>
            </a:pPr>
            <a:r>
              <a:t>Step 6: End.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Sequence: Instructions in Order ➡️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sequence is a set of instructions performed in the correct order.</a:t>
            </a:r>
          </a:p>
          <a:p>
            <a:pPr>
              <a:spcAft>
                <a:spcPts val="700"/>
              </a:spcAft>
              <a:defRPr sz="2200"/>
            </a:pPr>
            <a:r>
              <a:t>The order of instructions matters.</a:t>
            </a:r>
          </a:p>
          <a:p>
            <a:pPr>
              <a:spcAft>
                <a:spcPts val="700"/>
              </a:spcAft>
              <a:defRPr sz="2200"/>
            </a:pPr>
            <a:r>
              <a:t>Changing the order can change the result.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Example:</a:t>
            </a:r>
          </a:p>
          <a:p>
            <a:pPr>
              <a:spcAft>
                <a:spcPts val="700"/>
              </a:spcAft>
              <a:defRPr sz="2200"/>
            </a:pPr>
            <a:r>
              <a:t>Turn ON motor → Move forward → Stop motor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Loops: Repeating Instructions 🔄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loop repeats one or more instructions.</a:t>
            </a:r>
          </a:p>
          <a:p>
            <a:pPr>
              <a:spcAft>
                <a:spcPts val="700"/>
              </a:spcAft>
              <a:defRPr sz="2200"/>
            </a:pPr>
            <a:r>
              <a:t>Loops are useful when a robot must repeat an action.</a:t>
            </a:r>
          </a:p>
          <a:p>
            <a:pPr>
              <a:spcAft>
                <a:spcPts val="700"/>
              </a:spcAft>
              <a:defRPr sz="2200"/>
            </a:pPr>
            <a:r>
              <a:t>Example: Blink an LED five times.</a:t>
            </a:r>
          </a:p>
          <a:p>
            <a:pPr>
              <a:spcAft>
                <a:spcPts val="700"/>
              </a:spcAft>
              <a:defRPr sz="2200"/>
            </a:pPr>
            <a:r>
              <a:t>Example: Keep checking a sensor.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Instead of writing the same instruction many times, a loop can repeat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